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9" r:id="rId5"/>
    <p:sldId id="260" r:id="rId6"/>
    <p:sldId id="7540" r:id="rId7"/>
    <p:sldId id="7541" r:id="rId8"/>
    <p:sldId id="754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C3C"/>
    <a:srgbClr val="203346"/>
    <a:srgbClr val="D50B52"/>
    <a:srgbClr val="00A099"/>
    <a:srgbClr val="6B2480"/>
    <a:srgbClr val="0056A1"/>
    <a:srgbClr val="FBC300"/>
    <a:srgbClr val="0D7477"/>
    <a:srgbClr val="D30047"/>
    <a:srgbClr val="76A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5489D-D401-4142-9922-9EC5A9B22224}" v="6" dt="2026-05-04T13:05:24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rcio Schuch Silveira" userId="fea32a4f-7b87-42ff-9912-a912941e6f05" providerId="ADAL" clId="{0FAA11A4-CA97-4AC9-ADA5-FCC80DC00C37}"/>
    <pc:docChg chg="custSel addSld delSld modSld">
      <pc:chgData name="Márcio Schuch Silveira" userId="fea32a4f-7b87-42ff-9912-a912941e6f05" providerId="ADAL" clId="{0FAA11A4-CA97-4AC9-ADA5-FCC80DC00C37}" dt="2026-05-04T13:06:08.533" v="122" actId="1076"/>
      <pc:docMkLst>
        <pc:docMk/>
      </pc:docMkLst>
      <pc:sldChg chg="delSp modSp mod">
        <pc:chgData name="Márcio Schuch Silveira" userId="fea32a4f-7b87-42ff-9912-a912941e6f05" providerId="ADAL" clId="{0FAA11A4-CA97-4AC9-ADA5-FCC80DC00C37}" dt="2026-05-04T13:06:08.533" v="122" actId="1076"/>
        <pc:sldMkLst>
          <pc:docMk/>
          <pc:sldMk cId="2675430096" sldId="260"/>
        </pc:sldMkLst>
        <pc:spChg chg="mod">
          <ac:chgData name="Márcio Schuch Silveira" userId="fea32a4f-7b87-42ff-9912-a912941e6f05" providerId="ADAL" clId="{0FAA11A4-CA97-4AC9-ADA5-FCC80DC00C37}" dt="2026-05-04T13:06:04.937" v="121" actId="14100"/>
          <ac:spMkLst>
            <pc:docMk/>
            <pc:sldMk cId="2675430096" sldId="260"/>
            <ac:spMk id="6" creationId="{1AD3F626-E66A-2A23-E158-5AF945AAFA73}"/>
          </ac:spMkLst>
        </pc:spChg>
        <pc:spChg chg="del">
          <ac:chgData name="Márcio Schuch Silveira" userId="fea32a4f-7b87-42ff-9912-a912941e6f05" providerId="ADAL" clId="{0FAA11A4-CA97-4AC9-ADA5-FCC80DC00C37}" dt="2026-05-04T13:05:31.386" v="49" actId="478"/>
          <ac:spMkLst>
            <pc:docMk/>
            <pc:sldMk cId="2675430096" sldId="260"/>
            <ac:spMk id="7" creationId="{3069F771-239E-EE01-CB58-7E4EBCF8049C}"/>
          </ac:spMkLst>
        </pc:spChg>
        <pc:spChg chg="mod">
          <ac:chgData name="Márcio Schuch Silveira" userId="fea32a4f-7b87-42ff-9912-a912941e6f05" providerId="ADAL" clId="{0FAA11A4-CA97-4AC9-ADA5-FCC80DC00C37}" dt="2026-05-04T13:06:08.533" v="122" actId="1076"/>
          <ac:spMkLst>
            <pc:docMk/>
            <pc:sldMk cId="2675430096" sldId="260"/>
            <ac:spMk id="8" creationId="{22CC337D-AC68-1EBC-1CBB-3976FF078EB2}"/>
          </ac:spMkLst>
        </pc:spChg>
      </pc:sldChg>
      <pc:sldChg chg="add del">
        <pc:chgData name="Márcio Schuch Silveira" userId="fea32a4f-7b87-42ff-9912-a912941e6f05" providerId="ADAL" clId="{0FAA11A4-CA97-4AC9-ADA5-FCC80DC00C37}" dt="2026-05-04T13:02:28.722" v="22" actId="47"/>
        <pc:sldMkLst>
          <pc:docMk/>
          <pc:sldMk cId="1496199118" sldId="7522"/>
        </pc:sldMkLst>
      </pc:sldChg>
      <pc:sldChg chg="add del setBg">
        <pc:chgData name="Márcio Schuch Silveira" userId="fea32a4f-7b87-42ff-9912-a912941e6f05" providerId="ADAL" clId="{0FAA11A4-CA97-4AC9-ADA5-FCC80DC00C37}" dt="2026-05-04T13:01:01.908" v="7" actId="47"/>
        <pc:sldMkLst>
          <pc:docMk/>
          <pc:sldMk cId="574824361" sldId="7537"/>
        </pc:sldMkLst>
      </pc:sldChg>
      <pc:sldChg chg="add del">
        <pc:chgData name="Márcio Schuch Silveira" userId="fea32a4f-7b87-42ff-9912-a912941e6f05" providerId="ADAL" clId="{0FAA11A4-CA97-4AC9-ADA5-FCC80DC00C37}" dt="2026-05-04T13:05:01.086" v="46" actId="47"/>
        <pc:sldMkLst>
          <pc:docMk/>
          <pc:sldMk cId="1058670349" sldId="7539"/>
        </pc:sldMkLst>
      </pc:sldChg>
      <pc:sldChg chg="addSp delSp modSp add mod">
        <pc:chgData name="Márcio Schuch Silveira" userId="fea32a4f-7b87-42ff-9912-a912941e6f05" providerId="ADAL" clId="{0FAA11A4-CA97-4AC9-ADA5-FCC80DC00C37}" dt="2026-05-04T13:00:58.385" v="6"/>
        <pc:sldMkLst>
          <pc:docMk/>
          <pc:sldMk cId="4109512177" sldId="7540"/>
        </pc:sldMkLst>
        <pc:spChg chg="del">
          <ac:chgData name="Márcio Schuch Silveira" userId="fea32a4f-7b87-42ff-9912-a912941e6f05" providerId="ADAL" clId="{0FAA11A4-CA97-4AC9-ADA5-FCC80DC00C37}" dt="2026-05-04T13:00:53.852" v="4" actId="478"/>
          <ac:spMkLst>
            <pc:docMk/>
            <pc:sldMk cId="4109512177" sldId="7540"/>
            <ac:spMk id="6" creationId="{C6605753-1FD1-E275-C000-FC9DCBDD866D}"/>
          </ac:spMkLst>
        </pc:spChg>
        <pc:spChg chg="del">
          <ac:chgData name="Márcio Schuch Silveira" userId="fea32a4f-7b87-42ff-9912-a912941e6f05" providerId="ADAL" clId="{0FAA11A4-CA97-4AC9-ADA5-FCC80DC00C37}" dt="2026-05-04T13:00:56.558" v="5" actId="478"/>
          <ac:spMkLst>
            <pc:docMk/>
            <pc:sldMk cId="4109512177" sldId="7540"/>
            <ac:spMk id="7" creationId="{C88ABD97-9834-E543-3BE9-E230DC472D85}"/>
          </ac:spMkLst>
        </pc:spChg>
        <pc:spChg chg="del">
          <ac:chgData name="Márcio Schuch Silveira" userId="fea32a4f-7b87-42ff-9912-a912941e6f05" providerId="ADAL" clId="{0FAA11A4-CA97-4AC9-ADA5-FCC80DC00C37}" dt="2026-05-04T13:00:34.935" v="2" actId="478"/>
          <ac:spMkLst>
            <pc:docMk/>
            <pc:sldMk cId="4109512177" sldId="7540"/>
            <ac:spMk id="8" creationId="{FBDC3B5D-C475-726E-9CAA-54489EDCB1A5}"/>
          </ac:spMkLst>
        </pc:spChg>
        <pc:spChg chg="add mod">
          <ac:chgData name="Márcio Schuch Silveira" userId="fea32a4f-7b87-42ff-9912-a912941e6f05" providerId="ADAL" clId="{0FAA11A4-CA97-4AC9-ADA5-FCC80DC00C37}" dt="2026-05-04T13:00:58.385" v="6"/>
          <ac:spMkLst>
            <pc:docMk/>
            <pc:sldMk cId="4109512177" sldId="7540"/>
            <ac:spMk id="9" creationId="{FD5AB27C-9D60-595F-DE3E-1540752326EF}"/>
          </ac:spMkLst>
        </pc:spChg>
        <pc:picChg chg="add mod">
          <ac:chgData name="Márcio Schuch Silveira" userId="fea32a4f-7b87-42ff-9912-a912941e6f05" providerId="ADAL" clId="{0FAA11A4-CA97-4AC9-ADA5-FCC80DC00C37}" dt="2026-05-04T13:00:58.385" v="6"/>
          <ac:picMkLst>
            <pc:docMk/>
            <pc:sldMk cId="4109512177" sldId="7540"/>
            <ac:picMk id="2" creationId="{8C0CED5B-7CBA-5A89-404B-8B1BB8A804EA}"/>
          </ac:picMkLst>
        </pc:picChg>
        <pc:picChg chg="add mod">
          <ac:chgData name="Márcio Schuch Silveira" userId="fea32a4f-7b87-42ff-9912-a912941e6f05" providerId="ADAL" clId="{0FAA11A4-CA97-4AC9-ADA5-FCC80DC00C37}" dt="2026-05-04T13:00:58.385" v="6"/>
          <ac:picMkLst>
            <pc:docMk/>
            <pc:sldMk cId="4109512177" sldId="7540"/>
            <ac:picMk id="3" creationId="{90A68A2C-E12A-27F5-48A6-D889B4D2DC90}"/>
          </ac:picMkLst>
        </pc:picChg>
      </pc:sldChg>
      <pc:sldChg chg="addSp delSp modSp add mod">
        <pc:chgData name="Márcio Schuch Silveira" userId="fea32a4f-7b87-42ff-9912-a912941e6f05" providerId="ADAL" clId="{0FAA11A4-CA97-4AC9-ADA5-FCC80DC00C37}" dt="2026-05-04T13:02:22.369" v="21" actId="1076"/>
        <pc:sldMkLst>
          <pc:docMk/>
          <pc:sldMk cId="1828165164" sldId="7541"/>
        </pc:sldMkLst>
        <pc:spChg chg="del">
          <ac:chgData name="Márcio Schuch Silveira" userId="fea32a4f-7b87-42ff-9912-a912941e6f05" providerId="ADAL" clId="{0FAA11A4-CA97-4AC9-ADA5-FCC80DC00C37}" dt="2026-05-04T13:01:10.631" v="10" actId="478"/>
          <ac:spMkLst>
            <pc:docMk/>
            <pc:sldMk cId="1828165164" sldId="7541"/>
            <ac:spMk id="9" creationId="{003FDF7B-A219-33E6-A9D1-3EEA8D6F6680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27" creationId="{E6862534-46F7-DCE6-7433-EE6F034E74F9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72" creationId="{BC8DC3AB-E1E6-2C03-D4FB-3882BEC9CF81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87" creationId="{EA5FB2EF-C552-DA76-16CA-D3A58D8FF460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122" creationId="{269545DE-D288-7C90-2ACA-86C97C9F3A98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163" creationId="{285F8D84-08B9-16B8-6B26-02B66D7C8496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171" creationId="{73F6986E-4813-4B2C-B38E-81C178739454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208" creationId="{1A20753D-9C08-8954-2AC5-D5BDB9071887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210" creationId="{47D6881E-DA36-1025-0B14-EEE87FE0735D}"/>
          </ac:spMkLst>
        </pc:spChg>
        <pc:spChg chg="mod">
          <ac:chgData name="Márcio Schuch Silveira" userId="fea32a4f-7b87-42ff-9912-a912941e6f05" providerId="ADAL" clId="{0FAA11A4-CA97-4AC9-ADA5-FCC80DC00C37}" dt="2026-05-04T13:01:23.058" v="13"/>
          <ac:spMkLst>
            <pc:docMk/>
            <pc:sldMk cId="1828165164" sldId="7541"/>
            <ac:spMk id="229" creationId="{705D660A-14BC-1446-351F-7C08A47ABFAC}"/>
          </ac:spMkLst>
        </pc:spChg>
        <pc:spChg chg="mod">
          <ac:chgData name="Márcio Schuch Silveira" userId="fea32a4f-7b87-42ff-9912-a912941e6f05" providerId="ADAL" clId="{0FAA11A4-CA97-4AC9-ADA5-FCC80DC00C37}" dt="2026-05-04T13:02:22.369" v="21" actId="1076"/>
          <ac:spMkLst>
            <pc:docMk/>
            <pc:sldMk cId="1828165164" sldId="7541"/>
            <ac:spMk id="279" creationId="{1FF7C596-18FD-C300-3D47-0FC95D674A00}"/>
          </ac:spMkLst>
        </pc:spChg>
        <pc:spChg chg="mod">
          <ac:chgData name="Márcio Schuch Silveira" userId="fea32a4f-7b87-42ff-9912-a912941e6f05" providerId="ADAL" clId="{0FAA11A4-CA97-4AC9-ADA5-FCC80DC00C37}" dt="2026-05-04T13:02:22.369" v="21" actId="1076"/>
          <ac:spMkLst>
            <pc:docMk/>
            <pc:sldMk cId="1828165164" sldId="7541"/>
            <ac:spMk id="280" creationId="{522CC483-A3DD-B1F1-B88D-1C8F5BC904C1}"/>
          </ac:spMkLst>
        </pc:spChg>
        <pc:spChg chg="add mod">
          <ac:chgData name="Márcio Schuch Silveira" userId="fea32a4f-7b87-42ff-9912-a912941e6f05" providerId="ADAL" clId="{0FAA11A4-CA97-4AC9-ADA5-FCC80DC00C37}" dt="2026-05-04T13:02:22.369" v="21" actId="1076"/>
          <ac:spMkLst>
            <pc:docMk/>
            <pc:sldMk cId="1828165164" sldId="7541"/>
            <ac:spMk id="281" creationId="{A0814330-1D51-13BB-1835-1D9874C8A2BD}"/>
          </ac:spMkLst>
        </pc:spChg>
        <pc:spChg chg="mod">
          <ac:chgData name="Márcio Schuch Silveira" userId="fea32a4f-7b87-42ff-9912-a912941e6f05" providerId="ADAL" clId="{0FAA11A4-CA97-4AC9-ADA5-FCC80DC00C37}" dt="2026-05-04T13:02:22.369" v="21" actId="1076"/>
          <ac:spMkLst>
            <pc:docMk/>
            <pc:sldMk cId="1828165164" sldId="7541"/>
            <ac:spMk id="282" creationId="{A9E10FF7-84B0-C8E0-1FCE-111BA51E84B9}"/>
          </ac:spMkLst>
        </pc:spChg>
        <pc:spChg chg="mod">
          <ac:chgData name="Márcio Schuch Silveira" userId="fea32a4f-7b87-42ff-9912-a912941e6f05" providerId="ADAL" clId="{0FAA11A4-CA97-4AC9-ADA5-FCC80DC00C37}" dt="2026-05-04T13:02:13.519" v="20" actId="1076"/>
          <ac:spMkLst>
            <pc:docMk/>
            <pc:sldMk cId="1828165164" sldId="7541"/>
            <ac:spMk id="283" creationId="{02CAC1A9-DA0E-45C2-D863-356996948FAE}"/>
          </ac:spMkLst>
        </pc:spChg>
        <pc:spChg chg="mod">
          <ac:chgData name="Márcio Schuch Silveira" userId="fea32a4f-7b87-42ff-9912-a912941e6f05" providerId="ADAL" clId="{0FAA11A4-CA97-4AC9-ADA5-FCC80DC00C37}" dt="2026-05-04T13:02:13.519" v="20" actId="1076"/>
          <ac:spMkLst>
            <pc:docMk/>
            <pc:sldMk cId="1828165164" sldId="7541"/>
            <ac:spMk id="284" creationId="{DC13E087-E618-67BA-2933-3B9F72DDDDE9}"/>
          </ac:spMkLst>
        </pc:spChg>
        <pc:spChg chg="mod">
          <ac:chgData name="Márcio Schuch Silveira" userId="fea32a4f-7b87-42ff-9912-a912941e6f05" providerId="ADAL" clId="{0FAA11A4-CA97-4AC9-ADA5-FCC80DC00C37}" dt="2026-05-04T13:02:13.519" v="20" actId="1076"/>
          <ac:spMkLst>
            <pc:docMk/>
            <pc:sldMk cId="1828165164" sldId="7541"/>
            <ac:spMk id="285" creationId="{B354B873-3DCF-3544-6BEE-860E46B2BB21}"/>
          </ac:spMkLst>
        </pc:spChg>
        <pc:spChg chg="mod">
          <ac:chgData name="Márcio Schuch Silveira" userId="fea32a4f-7b87-42ff-9912-a912941e6f05" providerId="ADAL" clId="{0FAA11A4-CA97-4AC9-ADA5-FCC80DC00C37}" dt="2026-05-04T13:02:13.519" v="20" actId="1076"/>
          <ac:spMkLst>
            <pc:docMk/>
            <pc:sldMk cId="1828165164" sldId="7541"/>
            <ac:spMk id="286" creationId="{5D5E6378-CD22-030B-A456-3DD528123D8E}"/>
          </ac:spMkLst>
        </pc:spChg>
        <pc:grpChg chg="mod">
          <ac:chgData name="Márcio Schuch Silveira" userId="fea32a4f-7b87-42ff-9912-a912941e6f05" providerId="ADAL" clId="{0FAA11A4-CA97-4AC9-ADA5-FCC80DC00C37}" dt="2026-05-04T13:02:07.348" v="19" actId="1076"/>
          <ac:grpSpMkLst>
            <pc:docMk/>
            <pc:sldMk cId="1828165164" sldId="7541"/>
            <ac:grpSpMk id="8" creationId="{5EC1AD3E-D8D6-C9A4-2857-C498DD071640}"/>
          </ac:grpSpMkLst>
        </pc:grpChg>
        <pc:picChg chg="del">
          <ac:chgData name="Márcio Schuch Silveira" userId="fea32a4f-7b87-42ff-9912-a912941e6f05" providerId="ADAL" clId="{0FAA11A4-CA97-4AC9-ADA5-FCC80DC00C37}" dt="2026-05-04T13:01:07.125" v="9" actId="478"/>
          <ac:picMkLst>
            <pc:docMk/>
            <pc:sldMk cId="1828165164" sldId="7541"/>
            <ac:picMk id="2" creationId="{2E28C619-B631-F68A-C767-C8416A9F9125}"/>
          </ac:picMkLst>
        </pc:picChg>
        <pc:picChg chg="del">
          <ac:chgData name="Márcio Schuch Silveira" userId="fea32a4f-7b87-42ff-9912-a912941e6f05" providerId="ADAL" clId="{0FAA11A4-CA97-4AC9-ADA5-FCC80DC00C37}" dt="2026-05-04T13:01:12.568" v="11" actId="478"/>
          <ac:picMkLst>
            <pc:docMk/>
            <pc:sldMk cId="1828165164" sldId="7541"/>
            <ac:picMk id="3" creationId="{DB46B601-04B3-A11F-4C7F-7FAB07FC09A9}"/>
          </ac:picMkLst>
        </pc:picChg>
      </pc:sldChg>
      <pc:sldChg chg="addSp modSp add mod">
        <pc:chgData name="Márcio Schuch Silveira" userId="fea32a4f-7b87-42ff-9912-a912941e6f05" providerId="ADAL" clId="{0FAA11A4-CA97-4AC9-ADA5-FCC80DC00C37}" dt="2026-05-04T13:04:55" v="45" actId="1076"/>
        <pc:sldMkLst>
          <pc:docMk/>
          <pc:sldMk cId="1801164944" sldId="7542"/>
        </pc:sldMkLst>
        <pc:spChg chg="add mod">
          <ac:chgData name="Márcio Schuch Silveira" userId="fea32a4f-7b87-42ff-9912-a912941e6f05" providerId="ADAL" clId="{0FAA11A4-CA97-4AC9-ADA5-FCC80DC00C37}" dt="2026-05-04T13:03:27.393" v="29" actId="1076"/>
          <ac:spMkLst>
            <pc:docMk/>
            <pc:sldMk cId="1801164944" sldId="7542"/>
            <ac:spMk id="2" creationId="{B3D0FDC1-722D-DDCA-4239-D5D13E4CA211}"/>
          </ac:spMkLst>
        </pc:spChg>
        <pc:spChg chg="add mod">
          <ac:chgData name="Márcio Schuch Silveira" userId="fea32a4f-7b87-42ff-9912-a912941e6f05" providerId="ADAL" clId="{0FAA11A4-CA97-4AC9-ADA5-FCC80DC00C37}" dt="2026-05-04T13:02:47.119" v="25" actId="1076"/>
          <ac:spMkLst>
            <pc:docMk/>
            <pc:sldMk cId="1801164944" sldId="7542"/>
            <ac:spMk id="3" creationId="{07F6CFFF-A993-EA77-1545-6B2C0692F191}"/>
          </ac:spMkLst>
        </pc:spChg>
        <pc:spChg chg="add mod">
          <ac:chgData name="Márcio Schuch Silveira" userId="fea32a4f-7b87-42ff-9912-a912941e6f05" providerId="ADAL" clId="{0FAA11A4-CA97-4AC9-ADA5-FCC80DC00C37}" dt="2026-05-04T13:02:43.864" v="24" actId="1076"/>
          <ac:spMkLst>
            <pc:docMk/>
            <pc:sldMk cId="1801164944" sldId="7542"/>
            <ac:spMk id="6" creationId="{8B5CC8E7-9C24-3649-5AA8-18FED97C3BF7}"/>
          </ac:spMkLst>
        </pc:spChg>
        <pc:spChg chg="add mod">
          <ac:chgData name="Márcio Schuch Silveira" userId="fea32a4f-7b87-42ff-9912-a912941e6f05" providerId="ADAL" clId="{0FAA11A4-CA97-4AC9-ADA5-FCC80DC00C37}" dt="2026-05-04T13:03:24.103" v="28" actId="1076"/>
          <ac:spMkLst>
            <pc:docMk/>
            <pc:sldMk cId="1801164944" sldId="7542"/>
            <ac:spMk id="7" creationId="{C592B601-3564-9A9F-3B89-CCFEC3B751AA}"/>
          </ac:spMkLst>
        </pc:spChg>
        <pc:spChg chg="add mod">
          <ac:chgData name="Márcio Schuch Silveira" userId="fea32a4f-7b87-42ff-9912-a912941e6f05" providerId="ADAL" clId="{0FAA11A4-CA97-4AC9-ADA5-FCC80DC00C37}" dt="2026-05-04T13:03:20.478" v="27" actId="1076"/>
          <ac:spMkLst>
            <pc:docMk/>
            <pc:sldMk cId="1801164944" sldId="7542"/>
            <ac:spMk id="8" creationId="{D922C9CD-902F-F5EB-A309-1430E6977B81}"/>
          </ac:spMkLst>
        </pc:spChg>
        <pc:spChg chg="add mod">
          <ac:chgData name="Márcio Schuch Silveira" userId="fea32a4f-7b87-42ff-9912-a912941e6f05" providerId="ADAL" clId="{0FAA11A4-CA97-4AC9-ADA5-FCC80DC00C37}" dt="2026-05-04T13:04:36.879" v="41" actId="14100"/>
          <ac:spMkLst>
            <pc:docMk/>
            <pc:sldMk cId="1801164944" sldId="7542"/>
            <ac:spMk id="9" creationId="{47EF29C8-D7F1-E871-A01A-3C17C66529D8}"/>
          </ac:spMkLst>
        </pc:spChg>
        <pc:spChg chg="add mod">
          <ac:chgData name="Márcio Schuch Silveira" userId="fea32a4f-7b87-42ff-9912-a912941e6f05" providerId="ADAL" clId="{0FAA11A4-CA97-4AC9-ADA5-FCC80DC00C37}" dt="2026-05-04T13:04:41.431" v="42" actId="1076"/>
          <ac:spMkLst>
            <pc:docMk/>
            <pc:sldMk cId="1801164944" sldId="7542"/>
            <ac:spMk id="10" creationId="{F2285AD7-FCFC-9EEB-2127-7CCB50981CB2}"/>
          </ac:spMkLst>
        </pc:spChg>
        <pc:spChg chg="add mod">
          <ac:chgData name="Márcio Schuch Silveira" userId="fea32a4f-7b87-42ff-9912-a912941e6f05" providerId="ADAL" clId="{0FAA11A4-CA97-4AC9-ADA5-FCC80DC00C37}" dt="2026-05-04T13:04:47.488" v="43" actId="1076"/>
          <ac:spMkLst>
            <pc:docMk/>
            <pc:sldMk cId="1801164944" sldId="7542"/>
            <ac:spMk id="11" creationId="{B20A8DE7-4E94-3802-A6D4-BC121BEE61D0}"/>
          </ac:spMkLst>
        </pc:spChg>
        <pc:spChg chg="add mod">
          <ac:chgData name="Márcio Schuch Silveira" userId="fea32a4f-7b87-42ff-9912-a912941e6f05" providerId="ADAL" clId="{0FAA11A4-CA97-4AC9-ADA5-FCC80DC00C37}" dt="2026-05-04T13:04:33.318" v="40" actId="1076"/>
          <ac:spMkLst>
            <pc:docMk/>
            <pc:sldMk cId="1801164944" sldId="7542"/>
            <ac:spMk id="12" creationId="{7D18DA6C-728E-0055-455D-92329810CE19}"/>
          </ac:spMkLst>
        </pc:spChg>
        <pc:spChg chg="mod">
          <ac:chgData name="Márcio Schuch Silveira" userId="fea32a4f-7b87-42ff-9912-a912941e6f05" providerId="ADAL" clId="{0FAA11A4-CA97-4AC9-ADA5-FCC80DC00C37}" dt="2026-05-04T13:04:55" v="45" actId="1076"/>
          <ac:spMkLst>
            <pc:docMk/>
            <pc:sldMk cId="1801164944" sldId="7542"/>
            <ac:spMk id="13" creationId="{8DBA64CE-E304-9B34-2903-9ED7CBCEAD88}"/>
          </ac:spMkLst>
        </pc:spChg>
        <pc:spChg chg="add mod">
          <ac:chgData name="Márcio Schuch Silveira" userId="fea32a4f-7b87-42ff-9912-a912941e6f05" providerId="ADAL" clId="{0FAA11A4-CA97-4AC9-ADA5-FCC80DC00C37}" dt="2026-05-04T13:04:51.666" v="44" actId="1076"/>
          <ac:spMkLst>
            <pc:docMk/>
            <pc:sldMk cId="1801164944" sldId="7542"/>
            <ac:spMk id="14" creationId="{789CFF66-FAD6-F7D1-4B8D-374C78A1C513}"/>
          </ac:spMkLst>
        </pc:spChg>
        <pc:picChg chg="mod">
          <ac:chgData name="Márcio Schuch Silveira" userId="fea32a4f-7b87-42ff-9912-a912941e6f05" providerId="ADAL" clId="{0FAA11A4-CA97-4AC9-ADA5-FCC80DC00C37}" dt="2026-05-04T13:02:52.254" v="26" actId="1076"/>
          <ac:picMkLst>
            <pc:docMk/>
            <pc:sldMk cId="1801164944" sldId="7542"/>
            <ac:picMk id="5" creationId="{924CD5E9-F61F-982F-D547-CC6AA1469B29}"/>
          </ac:picMkLst>
        </pc:picChg>
      </pc:sldChg>
      <pc:sldMasterChg chg="delSldLayout">
        <pc:chgData name="Márcio Schuch Silveira" userId="fea32a4f-7b87-42ff-9912-a912941e6f05" providerId="ADAL" clId="{0FAA11A4-CA97-4AC9-ADA5-FCC80DC00C37}" dt="2026-05-04T13:05:01.086" v="46" actId="47"/>
        <pc:sldMasterMkLst>
          <pc:docMk/>
          <pc:sldMasterMk cId="1516313305" sldId="2147483648"/>
        </pc:sldMasterMkLst>
        <pc:sldLayoutChg chg="del">
          <pc:chgData name="Márcio Schuch Silveira" userId="fea32a4f-7b87-42ff-9912-a912941e6f05" providerId="ADAL" clId="{0FAA11A4-CA97-4AC9-ADA5-FCC80DC00C37}" dt="2026-05-04T13:05:01.086" v="46" actId="47"/>
          <pc:sldLayoutMkLst>
            <pc:docMk/>
            <pc:sldMasterMk cId="1516313305" sldId="2147483648"/>
            <pc:sldLayoutMk cId="96673896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B03C-6636-4839-9D13-FF5EB314A474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D684-862D-4367-ABCA-EE4FC2D642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1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E2F9907-81FA-7324-7FF6-966A48E16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610" y="-2668390"/>
            <a:ext cx="6860778" cy="1219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0B0B4-151B-D061-2959-8FF9483A5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CD20E5-8C47-F845-6354-73A280DBF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EEB455-A2F8-DB99-B155-208AF95F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45D29B-AFEF-3B3D-A156-81008B39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0C91F2-3EF4-581E-F64C-9880444E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B06E5-F71B-7643-9826-B887E31D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9697C5-57CB-41BD-BA7F-A99FC4F5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B8A775-0C5B-853E-6D3A-AD4FAE05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EC16DC-DC17-29F7-0DC4-BB36B6E9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4E1E1F-B833-38D2-3BA3-06168123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7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9AEE33-109F-6E49-A247-91270ED95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135805-4B70-B474-A343-F658AD725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B9208A-DDD8-492B-01FB-FE0F1617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42BB7-EF63-F85D-4413-95621DAC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90D28-E2C7-5E69-8DC0-F40A4B88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2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16771A7-22F5-9F56-9205-F09631439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610" y="-2668390"/>
            <a:ext cx="6860778" cy="1219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3B4D41-1D72-ACB1-E95E-5DC53CA1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93EFF-FA16-1696-0742-39E9A9E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ECE61A-A895-164A-73F8-AA3C57EE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54A60-88F6-B43B-6828-6B16ACDB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FE4F24-9156-02DD-B30F-24346A0B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9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6D7C9-A6CF-30B8-E1B8-3A53B486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0B478F-7CE5-C435-E58F-5A50DDBE8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CFE9B4-D52A-8926-309E-86528023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15424-270D-3AA3-E38B-99765E9B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377696-BA23-B1D0-53DF-4F8B3E64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4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FE0F5-6122-A848-00A0-42E6336A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4B51A5-4AB8-5C34-33C9-1CCB00DCE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BCE58F-1BF1-F95E-5591-E74EB8F52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8A1F36-6CBC-3F2E-26F5-6D99AE32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8FFA10-B560-D1A3-15AB-46909219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10305E-3384-951C-7B79-3B11EE48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EDE2-5B36-6EB8-7356-DEB600FE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AF6530-167F-1BED-EA47-89702A82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8DD835-CFCB-2048-3F86-F448C595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0B68FD-3F05-DE07-21ED-4BA9DA109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8D6D0C-7548-619B-0C50-824664B36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99EEA0-C9D1-D2FE-5B16-B62B02EC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69BDEA-6849-D5FA-A154-92787DF4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7F0D6E-0575-1E15-D8B3-ABF2A1D6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8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138F-CBE4-F43B-F8B6-3CDAFC47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FE6535-6465-2CF0-1496-2B945E48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498E9E-D2EC-8E57-308C-C262DC7D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C76A14-4D36-E4B8-691E-D4E7C7F0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8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CE8DC4-7751-C498-7668-A144008D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F5BBB0-76B5-4EA7-AF0C-9237E5F8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90D26F-B876-4914-7915-3639305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E654-5A39-989C-3567-243C8751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5B0862-1CB4-65B5-C4EC-56C4C85F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B134D2-53F5-528B-D565-7B7000D3B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D2D63B-D51B-285E-140A-F950E5F3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773D2E-14EB-5FB9-6879-6566861D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ADDA9C-5DF8-E21F-CDCD-91EB295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22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3B929-F78D-71EE-9A22-7C3C2488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15AF55-0BD3-09EB-C360-B3CFD2C81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C57EEC-D2AC-55CE-F464-7573BA41D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F20E3B-9A5F-4656-FC07-D9062E5F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D0CD4D-676F-BB73-11EA-FCF06E72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FD063-44A9-4F0D-8653-9ED55285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08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5910B3-F2FE-59C5-1DF3-BD785D80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FB0C9A-FB44-488A-7CE8-73ACD4BC7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831129-6138-C482-5B79-82578DD7A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3CAE-51BE-41D0-B060-542646D8CACB}" type="datetimeFigureOut">
              <a:rPr lang="pt-BR" smtClean="0"/>
              <a:t>04/05/2026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F2796-3CB2-BE6D-30E3-C91E38FD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C9F99-407A-7EE0-FE22-2143CCE7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BD9E-F56D-4090-8610-A557C2AD0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761E39-79A3-E801-2EF6-CD37CAEC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50DC2F-2924-315C-40B3-F2CB26E74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F3D85D-7E91-8C41-31EE-57DC1D1F1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51" y="1480179"/>
            <a:ext cx="6570698" cy="35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0BC7B2-BF69-F4EC-3D57-4EF3361E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1F4AA3-0198-5BAD-D895-F19E14443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D3F626-E66A-2A23-E158-5AF945AAFA73}"/>
              </a:ext>
            </a:extLst>
          </p:cNvPr>
          <p:cNvSpPr txBox="1"/>
          <p:nvPr/>
        </p:nvSpPr>
        <p:spPr>
          <a:xfrm>
            <a:off x="1239519" y="1564640"/>
            <a:ext cx="1033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Aspectos Tecnológicos da Implementação da Reforma Tributária</a:t>
            </a:r>
            <a:endParaRPr lang="pt-BR" sz="4800" b="1" dirty="0">
              <a:solidFill>
                <a:srgbClr val="1E1E53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CC337D-AC68-1EBC-1CBB-3976FF078EB2}"/>
              </a:ext>
            </a:extLst>
          </p:cNvPr>
          <p:cNvSpPr txBox="1"/>
          <p:nvPr/>
        </p:nvSpPr>
        <p:spPr>
          <a:xfrm>
            <a:off x="1742440" y="3715234"/>
            <a:ext cx="65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itchFamily="2" charset="0"/>
              </a:rPr>
              <a:t>Márcio Schuch Silveira</a:t>
            </a:r>
            <a:br>
              <a:rPr lang="pt-BR" dirty="0">
                <a:latin typeface="Montserrat" pitchFamily="2" charset="0"/>
              </a:rPr>
            </a:br>
            <a:r>
              <a:rPr lang="pt-BR" dirty="0">
                <a:latin typeface="Montserrat" pitchFamily="2" charset="0"/>
              </a:rPr>
              <a:t>Vice-Presidente de Inovação e Tecnologia do CFC</a:t>
            </a:r>
          </a:p>
        </p:txBody>
      </p:sp>
    </p:spTree>
    <p:extLst>
      <p:ext uri="{BB962C8B-B14F-4D97-AF65-F5344CB8AC3E}">
        <p14:creationId xmlns:p14="http://schemas.microsoft.com/office/powerpoint/2010/main" val="267543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5115D-1ABA-8F11-E51B-6865CBAA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615512-89B5-25D8-E5C6-427E5008C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FD7E12-A2A2-91C3-0335-95D64ACE8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C0CED5B-7CBA-5A89-404B-8B1BB8A80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618068"/>
            <a:ext cx="4487333" cy="345070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0A68A2C-E12A-27F5-48A6-D889B4D2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533" y="3423828"/>
            <a:ext cx="6239933" cy="343417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5AB27C-9D60-595F-DE3E-1540752326EF}"/>
              </a:ext>
            </a:extLst>
          </p:cNvPr>
          <p:cNvSpPr txBox="1"/>
          <p:nvPr/>
        </p:nvSpPr>
        <p:spPr>
          <a:xfrm>
            <a:off x="6747934" y="1286933"/>
            <a:ext cx="2802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156x maior que o PIX</a:t>
            </a:r>
          </a:p>
        </p:txBody>
      </p:sp>
    </p:spTree>
    <p:extLst>
      <p:ext uri="{BB962C8B-B14F-4D97-AF65-F5344CB8AC3E}">
        <p14:creationId xmlns:p14="http://schemas.microsoft.com/office/powerpoint/2010/main" val="410951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0B553-353D-B9B2-E8B7-21A98AD0E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2B016D-6582-7394-C2C1-FD8DCB8A3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3772AC-F497-7D2F-EBBE-A6AFA604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408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8D9F3A3-F91D-9647-ACD9-9285306D7DBA}"/>
              </a:ext>
            </a:extLst>
          </p:cNvPr>
          <p:cNvSpPr/>
          <p:nvPr/>
        </p:nvSpPr>
        <p:spPr>
          <a:xfrm>
            <a:off x="5842001" y="782458"/>
            <a:ext cx="4112999" cy="1523679"/>
          </a:xfrm>
          <a:prstGeom prst="roundRect">
            <a:avLst>
              <a:gd name="adj" fmla="val 8486"/>
            </a:avLst>
          </a:prstGeom>
          <a:noFill/>
          <a:ln w="28575"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40">
            <a:extLst>
              <a:ext uri="{FF2B5EF4-FFF2-40B4-BE49-F238E27FC236}">
                <a16:creationId xmlns:a16="http://schemas.microsoft.com/office/drawing/2014/main" id="{A31B0BEB-49C5-BE3A-7388-D2DA3469C1E3}"/>
              </a:ext>
            </a:extLst>
          </p:cNvPr>
          <p:cNvSpPr/>
          <p:nvPr/>
        </p:nvSpPr>
        <p:spPr>
          <a:xfrm>
            <a:off x="1580034" y="660914"/>
            <a:ext cx="2906623" cy="84722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778" y="0"/>
                </a:lnTo>
              </a:path>
            </a:pathLst>
          </a:custGeom>
          <a:ln w="31412">
            <a:solidFill>
              <a:srgbClr val="12294B"/>
            </a:solidFill>
          </a:ln>
        </p:spPr>
        <p:txBody>
          <a:bodyPr wrap="square" lIns="0" tIns="0" rIns="0" bIns="0" rtlCol="0"/>
          <a:lstStyle/>
          <a:p>
            <a:endParaRPr lang="pt-BR" sz="807"/>
          </a:p>
        </p:txBody>
      </p:sp>
      <p:grpSp>
        <p:nvGrpSpPr>
          <p:cNvPr id="8" name="Google Shape;1848;p23">
            <a:extLst>
              <a:ext uri="{FF2B5EF4-FFF2-40B4-BE49-F238E27FC236}">
                <a16:creationId xmlns:a16="http://schemas.microsoft.com/office/drawing/2014/main" id="{5EC1AD3E-D8D6-C9A4-2857-C498DD071640}"/>
              </a:ext>
            </a:extLst>
          </p:cNvPr>
          <p:cNvGrpSpPr/>
          <p:nvPr/>
        </p:nvGrpSpPr>
        <p:grpSpPr>
          <a:xfrm>
            <a:off x="623182" y="1221790"/>
            <a:ext cx="3581746" cy="2036126"/>
            <a:chOff x="2553878" y="2422103"/>
            <a:chExt cx="4038381" cy="2311927"/>
          </a:xfrm>
        </p:grpSpPr>
        <p:sp>
          <p:nvSpPr>
            <p:cNvPr id="10" name="Google Shape;1849;p23">
              <a:extLst>
                <a:ext uri="{FF2B5EF4-FFF2-40B4-BE49-F238E27FC236}">
                  <a16:creationId xmlns:a16="http://schemas.microsoft.com/office/drawing/2014/main" id="{1C6EE072-9E22-C507-3DAB-ED33DCECC277}"/>
                </a:ext>
              </a:extLst>
            </p:cNvPr>
            <p:cNvSpPr/>
            <p:nvPr/>
          </p:nvSpPr>
          <p:spPr>
            <a:xfrm>
              <a:off x="3910378" y="2683739"/>
              <a:ext cx="114752" cy="149086"/>
            </a:xfrm>
            <a:custGeom>
              <a:avLst/>
              <a:gdLst/>
              <a:ahLst/>
              <a:cxnLst/>
              <a:rect l="l" t="t" r="r" b="b"/>
              <a:pathLst>
                <a:path w="3389" h="4403" extrusionOk="0">
                  <a:moveTo>
                    <a:pt x="0" y="1"/>
                  </a:moveTo>
                  <a:lnTo>
                    <a:pt x="3389" y="4403"/>
                  </a:lnTo>
                  <a:lnTo>
                    <a:pt x="3389" y="4055"/>
                  </a:lnTo>
                  <a:lnTo>
                    <a:pt x="539" y="318"/>
                  </a:lnTo>
                  <a:cubicBezTo>
                    <a:pt x="349" y="223"/>
                    <a:pt x="190" y="96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850;p23">
              <a:extLst>
                <a:ext uri="{FF2B5EF4-FFF2-40B4-BE49-F238E27FC236}">
                  <a16:creationId xmlns:a16="http://schemas.microsoft.com/office/drawing/2014/main" id="{CC471C31-4129-9E57-2B26-6FDC00379709}"/>
                </a:ext>
              </a:extLst>
            </p:cNvPr>
            <p:cNvSpPr/>
            <p:nvPr/>
          </p:nvSpPr>
          <p:spPr>
            <a:xfrm>
              <a:off x="3816010" y="2647306"/>
              <a:ext cx="209119" cy="271320"/>
            </a:xfrm>
            <a:custGeom>
              <a:avLst/>
              <a:gdLst/>
              <a:ahLst/>
              <a:cxnLst/>
              <a:rect l="l" t="t" r="r" b="b"/>
              <a:pathLst>
                <a:path w="6176" h="8013" extrusionOk="0">
                  <a:moveTo>
                    <a:pt x="0" y="0"/>
                  </a:moveTo>
                  <a:lnTo>
                    <a:pt x="6176" y="8012"/>
                  </a:lnTo>
                  <a:lnTo>
                    <a:pt x="6176" y="7664"/>
                  </a:lnTo>
                  <a:lnTo>
                    <a:pt x="349" y="64"/>
                  </a:lnTo>
                  <a:cubicBezTo>
                    <a:pt x="254" y="64"/>
                    <a:pt x="127" y="32"/>
                    <a:pt x="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851;p23">
              <a:extLst>
                <a:ext uri="{FF2B5EF4-FFF2-40B4-BE49-F238E27FC236}">
                  <a16:creationId xmlns:a16="http://schemas.microsoft.com/office/drawing/2014/main" id="{B1CABD83-8C46-BADF-D065-ECD6C62132B4}"/>
                </a:ext>
              </a:extLst>
            </p:cNvPr>
            <p:cNvSpPr/>
            <p:nvPr/>
          </p:nvSpPr>
          <p:spPr>
            <a:xfrm>
              <a:off x="3744159" y="2638705"/>
              <a:ext cx="280970" cy="365688"/>
            </a:xfrm>
            <a:custGeom>
              <a:avLst/>
              <a:gdLst/>
              <a:ahLst/>
              <a:cxnLst/>
              <a:rect l="l" t="t" r="r" b="b"/>
              <a:pathLst>
                <a:path w="8298" h="10800" extrusionOk="0">
                  <a:moveTo>
                    <a:pt x="1" y="1"/>
                  </a:moveTo>
                  <a:lnTo>
                    <a:pt x="8298" y="10800"/>
                  </a:lnTo>
                  <a:lnTo>
                    <a:pt x="8298" y="1045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852;p23">
              <a:extLst>
                <a:ext uri="{FF2B5EF4-FFF2-40B4-BE49-F238E27FC236}">
                  <a16:creationId xmlns:a16="http://schemas.microsoft.com/office/drawing/2014/main" id="{96FA605B-B46C-B5EB-07E0-6ED3A814265E}"/>
                </a:ext>
              </a:extLst>
            </p:cNvPr>
            <p:cNvSpPr/>
            <p:nvPr/>
          </p:nvSpPr>
          <p:spPr>
            <a:xfrm>
              <a:off x="3681958" y="2641922"/>
              <a:ext cx="343171" cy="448273"/>
            </a:xfrm>
            <a:custGeom>
              <a:avLst/>
              <a:gdLst/>
              <a:ahLst/>
              <a:cxnLst/>
              <a:rect l="l" t="t" r="r" b="b"/>
              <a:pathLst>
                <a:path w="10135" h="13239" extrusionOk="0">
                  <a:moveTo>
                    <a:pt x="254" y="1"/>
                  </a:moveTo>
                  <a:cubicBezTo>
                    <a:pt x="159" y="1"/>
                    <a:pt x="96" y="33"/>
                    <a:pt x="1" y="33"/>
                  </a:cubicBezTo>
                  <a:lnTo>
                    <a:pt x="10135" y="13238"/>
                  </a:lnTo>
                  <a:lnTo>
                    <a:pt x="10135" y="12858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853;p23">
              <a:extLst>
                <a:ext uri="{FF2B5EF4-FFF2-40B4-BE49-F238E27FC236}">
                  <a16:creationId xmlns:a16="http://schemas.microsoft.com/office/drawing/2014/main" id="{939E77EF-8B9D-D29A-4FEC-ED6B26BB7D50}"/>
                </a:ext>
              </a:extLst>
            </p:cNvPr>
            <p:cNvSpPr/>
            <p:nvPr/>
          </p:nvSpPr>
          <p:spPr>
            <a:xfrm>
              <a:off x="3627274" y="2654789"/>
              <a:ext cx="397855" cy="516907"/>
            </a:xfrm>
            <a:custGeom>
              <a:avLst/>
              <a:gdLst/>
              <a:ahLst/>
              <a:cxnLst/>
              <a:rect l="l" t="t" r="r" b="b"/>
              <a:pathLst>
                <a:path w="11750" h="15266" extrusionOk="0">
                  <a:moveTo>
                    <a:pt x="222" y="1"/>
                  </a:moveTo>
                  <a:cubicBezTo>
                    <a:pt x="159" y="33"/>
                    <a:pt x="64" y="64"/>
                    <a:pt x="1" y="96"/>
                  </a:cubicBezTo>
                  <a:lnTo>
                    <a:pt x="11687" y="15265"/>
                  </a:lnTo>
                  <a:lnTo>
                    <a:pt x="11750" y="15170"/>
                  </a:lnTo>
                  <a:lnTo>
                    <a:pt x="11750" y="1501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854;p23">
              <a:extLst>
                <a:ext uri="{FF2B5EF4-FFF2-40B4-BE49-F238E27FC236}">
                  <a16:creationId xmlns:a16="http://schemas.microsoft.com/office/drawing/2014/main" id="{AD2CB708-10B5-DDB1-5B87-4021F8EB7F05}"/>
                </a:ext>
              </a:extLst>
            </p:cNvPr>
            <p:cNvSpPr/>
            <p:nvPr/>
          </p:nvSpPr>
          <p:spPr>
            <a:xfrm>
              <a:off x="3577940" y="2676256"/>
              <a:ext cx="416106" cy="538340"/>
            </a:xfrm>
            <a:custGeom>
              <a:avLst/>
              <a:gdLst/>
              <a:ahLst/>
              <a:cxnLst/>
              <a:rect l="l" t="t" r="r" b="b"/>
              <a:pathLst>
                <a:path w="12289" h="15899" extrusionOk="0">
                  <a:moveTo>
                    <a:pt x="191" y="0"/>
                  </a:moveTo>
                  <a:cubicBezTo>
                    <a:pt x="128" y="32"/>
                    <a:pt x="64" y="64"/>
                    <a:pt x="1" y="95"/>
                  </a:cubicBezTo>
                  <a:lnTo>
                    <a:pt x="12162" y="15898"/>
                  </a:lnTo>
                  <a:cubicBezTo>
                    <a:pt x="12194" y="15835"/>
                    <a:pt x="12257" y="15771"/>
                    <a:pt x="12289" y="1570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855;p23">
              <a:extLst>
                <a:ext uri="{FF2B5EF4-FFF2-40B4-BE49-F238E27FC236}">
                  <a16:creationId xmlns:a16="http://schemas.microsoft.com/office/drawing/2014/main" id="{B12FD64A-8C71-52F0-F504-D55C245E1A82}"/>
                </a:ext>
              </a:extLst>
            </p:cNvPr>
            <p:cNvSpPr/>
            <p:nvPr/>
          </p:nvSpPr>
          <p:spPr>
            <a:xfrm>
              <a:off x="3533990" y="2703039"/>
              <a:ext cx="422539" cy="545857"/>
            </a:xfrm>
            <a:custGeom>
              <a:avLst/>
              <a:gdLst/>
              <a:ahLst/>
              <a:cxnLst/>
              <a:rect l="l" t="t" r="r" b="b"/>
              <a:pathLst>
                <a:path w="12479" h="16121" extrusionOk="0">
                  <a:moveTo>
                    <a:pt x="190" y="1"/>
                  </a:moveTo>
                  <a:lnTo>
                    <a:pt x="0" y="128"/>
                  </a:lnTo>
                  <a:lnTo>
                    <a:pt x="12320" y="16120"/>
                  </a:lnTo>
                  <a:cubicBezTo>
                    <a:pt x="12351" y="16089"/>
                    <a:pt x="12415" y="16057"/>
                    <a:pt x="12478" y="1599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856;p23">
              <a:extLst>
                <a:ext uri="{FF2B5EF4-FFF2-40B4-BE49-F238E27FC236}">
                  <a16:creationId xmlns:a16="http://schemas.microsoft.com/office/drawing/2014/main" id="{EE0E5B6D-8DCD-FB28-84B5-0FD5253A6AFF}"/>
                </a:ext>
              </a:extLst>
            </p:cNvPr>
            <p:cNvSpPr/>
            <p:nvPr/>
          </p:nvSpPr>
          <p:spPr>
            <a:xfrm>
              <a:off x="3495390" y="2736290"/>
              <a:ext cx="418239" cy="541557"/>
            </a:xfrm>
            <a:custGeom>
              <a:avLst/>
              <a:gdLst/>
              <a:ahLst/>
              <a:cxnLst/>
              <a:rect l="l" t="t" r="r" b="b"/>
              <a:pathLst>
                <a:path w="12352" h="15994" extrusionOk="0">
                  <a:moveTo>
                    <a:pt x="159" y="1"/>
                  </a:moveTo>
                  <a:cubicBezTo>
                    <a:pt x="95" y="64"/>
                    <a:pt x="32" y="127"/>
                    <a:pt x="0" y="159"/>
                  </a:cubicBezTo>
                  <a:lnTo>
                    <a:pt x="12161" y="15994"/>
                  </a:lnTo>
                  <a:cubicBezTo>
                    <a:pt x="12225" y="15962"/>
                    <a:pt x="12288" y="15930"/>
                    <a:pt x="12351" y="15899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57;p23">
              <a:extLst>
                <a:ext uri="{FF2B5EF4-FFF2-40B4-BE49-F238E27FC236}">
                  <a16:creationId xmlns:a16="http://schemas.microsoft.com/office/drawing/2014/main" id="{ADBA1A2F-F5C6-A583-D953-1C835C449657}"/>
                </a:ext>
              </a:extLst>
            </p:cNvPr>
            <p:cNvSpPr/>
            <p:nvPr/>
          </p:nvSpPr>
          <p:spPr>
            <a:xfrm>
              <a:off x="3461056" y="2777057"/>
              <a:ext cx="405372" cy="523306"/>
            </a:xfrm>
            <a:custGeom>
              <a:avLst/>
              <a:gdLst/>
              <a:ahLst/>
              <a:cxnLst/>
              <a:rect l="l" t="t" r="r" b="b"/>
              <a:pathLst>
                <a:path w="11972" h="15455" extrusionOk="0">
                  <a:moveTo>
                    <a:pt x="128" y="0"/>
                  </a:moveTo>
                  <a:cubicBezTo>
                    <a:pt x="96" y="63"/>
                    <a:pt x="33" y="127"/>
                    <a:pt x="1" y="190"/>
                  </a:cubicBezTo>
                  <a:lnTo>
                    <a:pt x="11750" y="15455"/>
                  </a:lnTo>
                  <a:lnTo>
                    <a:pt x="11972" y="1539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858;p23">
              <a:extLst>
                <a:ext uri="{FF2B5EF4-FFF2-40B4-BE49-F238E27FC236}">
                  <a16:creationId xmlns:a16="http://schemas.microsoft.com/office/drawing/2014/main" id="{2C551516-4E7D-DEB1-266D-7ABA5BA99C1B}"/>
                </a:ext>
              </a:extLst>
            </p:cNvPr>
            <p:cNvSpPr/>
            <p:nvPr/>
          </p:nvSpPr>
          <p:spPr>
            <a:xfrm>
              <a:off x="3432105" y="2824224"/>
              <a:ext cx="380722" cy="491139"/>
            </a:xfrm>
            <a:custGeom>
              <a:avLst/>
              <a:gdLst/>
              <a:ahLst/>
              <a:cxnLst/>
              <a:rect l="l" t="t" r="r" b="b"/>
              <a:pathLst>
                <a:path w="11244" h="14505" extrusionOk="0">
                  <a:moveTo>
                    <a:pt x="128" y="1"/>
                  </a:moveTo>
                  <a:cubicBezTo>
                    <a:pt x="96" y="64"/>
                    <a:pt x="33" y="159"/>
                    <a:pt x="1" y="222"/>
                  </a:cubicBezTo>
                  <a:lnTo>
                    <a:pt x="10990" y="14505"/>
                  </a:lnTo>
                  <a:cubicBezTo>
                    <a:pt x="11085" y="14505"/>
                    <a:pt x="11148" y="14473"/>
                    <a:pt x="11243" y="14473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859;p23">
              <a:extLst>
                <a:ext uri="{FF2B5EF4-FFF2-40B4-BE49-F238E27FC236}">
                  <a16:creationId xmlns:a16="http://schemas.microsoft.com/office/drawing/2014/main" id="{1EF7D7D3-C423-BC07-CA44-C59D7E322219}"/>
                </a:ext>
              </a:extLst>
            </p:cNvPr>
            <p:cNvSpPr/>
            <p:nvPr/>
          </p:nvSpPr>
          <p:spPr>
            <a:xfrm>
              <a:off x="3410672" y="2879991"/>
              <a:ext cx="342088" cy="441805"/>
            </a:xfrm>
            <a:custGeom>
              <a:avLst/>
              <a:gdLst/>
              <a:ahLst/>
              <a:cxnLst/>
              <a:rect l="l" t="t" r="r" b="b"/>
              <a:pathLst>
                <a:path w="10103" h="13048" extrusionOk="0">
                  <a:moveTo>
                    <a:pt x="96" y="0"/>
                  </a:moveTo>
                  <a:cubicBezTo>
                    <a:pt x="64" y="95"/>
                    <a:pt x="32" y="190"/>
                    <a:pt x="1" y="285"/>
                  </a:cubicBezTo>
                  <a:lnTo>
                    <a:pt x="9818" y="13048"/>
                  </a:lnTo>
                  <a:lnTo>
                    <a:pt x="10103" y="130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860;p23">
              <a:extLst>
                <a:ext uri="{FF2B5EF4-FFF2-40B4-BE49-F238E27FC236}">
                  <a16:creationId xmlns:a16="http://schemas.microsoft.com/office/drawing/2014/main" id="{4CD020BD-CC4B-B7D3-5478-84FC3E3E9A09}"/>
                </a:ext>
              </a:extLst>
            </p:cNvPr>
            <p:cNvSpPr/>
            <p:nvPr/>
          </p:nvSpPr>
          <p:spPr>
            <a:xfrm>
              <a:off x="3398889" y="2948626"/>
              <a:ext cx="284187" cy="368905"/>
            </a:xfrm>
            <a:custGeom>
              <a:avLst/>
              <a:gdLst/>
              <a:ahLst/>
              <a:cxnLst/>
              <a:rect l="l" t="t" r="r" b="b"/>
              <a:pathLst>
                <a:path w="8393" h="10895" extrusionOk="0">
                  <a:moveTo>
                    <a:pt x="32" y="0"/>
                  </a:moveTo>
                  <a:cubicBezTo>
                    <a:pt x="32" y="95"/>
                    <a:pt x="32" y="222"/>
                    <a:pt x="0" y="317"/>
                  </a:cubicBezTo>
                  <a:lnTo>
                    <a:pt x="8076" y="10831"/>
                  </a:lnTo>
                  <a:cubicBezTo>
                    <a:pt x="8202" y="10831"/>
                    <a:pt x="8297" y="10863"/>
                    <a:pt x="8392" y="1089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861;p23">
              <a:extLst>
                <a:ext uri="{FF2B5EF4-FFF2-40B4-BE49-F238E27FC236}">
                  <a16:creationId xmlns:a16="http://schemas.microsoft.com/office/drawing/2014/main" id="{005FAE0E-4560-6DC5-3702-BBACC85E6646}"/>
                </a:ext>
              </a:extLst>
            </p:cNvPr>
            <p:cNvSpPr/>
            <p:nvPr/>
          </p:nvSpPr>
          <p:spPr>
            <a:xfrm>
              <a:off x="3403155" y="3038693"/>
              <a:ext cx="194119" cy="252020"/>
            </a:xfrm>
            <a:custGeom>
              <a:avLst/>
              <a:gdLst/>
              <a:ahLst/>
              <a:cxnLst/>
              <a:rect l="l" t="t" r="r" b="b"/>
              <a:pathLst>
                <a:path w="5733" h="7443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59"/>
                    <a:pt x="64" y="317"/>
                    <a:pt x="96" y="475"/>
                  </a:cubicBezTo>
                  <a:lnTo>
                    <a:pt x="5290" y="7221"/>
                  </a:lnTo>
                  <a:cubicBezTo>
                    <a:pt x="5448" y="7284"/>
                    <a:pt x="5575" y="7379"/>
                    <a:pt x="5733" y="74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862;p23">
              <a:extLst>
                <a:ext uri="{FF2B5EF4-FFF2-40B4-BE49-F238E27FC236}">
                  <a16:creationId xmlns:a16="http://schemas.microsoft.com/office/drawing/2014/main" id="{619149F4-8C13-608C-4E60-906143D465BB}"/>
                </a:ext>
              </a:extLst>
            </p:cNvPr>
            <p:cNvSpPr/>
            <p:nvPr/>
          </p:nvSpPr>
          <p:spPr>
            <a:xfrm>
              <a:off x="3465356" y="4609628"/>
              <a:ext cx="2510313" cy="124402"/>
            </a:xfrm>
            <a:custGeom>
              <a:avLst/>
              <a:gdLst/>
              <a:ahLst/>
              <a:cxnLst/>
              <a:rect l="l" t="t" r="r" b="b"/>
              <a:pathLst>
                <a:path w="74138" h="3674" extrusionOk="0">
                  <a:moveTo>
                    <a:pt x="37085" y="0"/>
                  </a:moveTo>
                  <a:cubicBezTo>
                    <a:pt x="16595" y="0"/>
                    <a:pt x="1" y="824"/>
                    <a:pt x="1" y="1837"/>
                  </a:cubicBezTo>
                  <a:cubicBezTo>
                    <a:pt x="1" y="2850"/>
                    <a:pt x="16595" y="3674"/>
                    <a:pt x="37085" y="3674"/>
                  </a:cubicBezTo>
                  <a:cubicBezTo>
                    <a:pt x="57543" y="3674"/>
                    <a:pt x="74138" y="2850"/>
                    <a:pt x="74138" y="1837"/>
                  </a:cubicBezTo>
                  <a:cubicBezTo>
                    <a:pt x="74138" y="824"/>
                    <a:pt x="57543" y="0"/>
                    <a:pt x="370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863;p23">
              <a:extLst>
                <a:ext uri="{FF2B5EF4-FFF2-40B4-BE49-F238E27FC236}">
                  <a16:creationId xmlns:a16="http://schemas.microsoft.com/office/drawing/2014/main" id="{BA66ED8B-282B-EEB6-D948-DF19604AC27C}"/>
                </a:ext>
              </a:extLst>
            </p:cNvPr>
            <p:cNvSpPr/>
            <p:nvPr/>
          </p:nvSpPr>
          <p:spPr>
            <a:xfrm>
              <a:off x="6219054" y="2870341"/>
              <a:ext cx="18284" cy="27901"/>
            </a:xfrm>
            <a:custGeom>
              <a:avLst/>
              <a:gdLst/>
              <a:ahLst/>
              <a:cxnLst/>
              <a:rect l="l" t="t" r="r" b="b"/>
              <a:pathLst>
                <a:path w="540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381" y="824"/>
                    <a:pt x="476" y="729"/>
                    <a:pt x="539" y="60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864;p23">
              <a:extLst>
                <a:ext uri="{FF2B5EF4-FFF2-40B4-BE49-F238E27FC236}">
                  <a16:creationId xmlns:a16="http://schemas.microsoft.com/office/drawing/2014/main" id="{5A7418E8-E804-E415-A242-0FBAB7655C18}"/>
                </a:ext>
              </a:extLst>
            </p:cNvPr>
            <p:cNvSpPr/>
            <p:nvPr/>
          </p:nvSpPr>
          <p:spPr>
            <a:xfrm>
              <a:off x="6219054" y="3051560"/>
              <a:ext cx="13984" cy="10767"/>
            </a:xfrm>
            <a:custGeom>
              <a:avLst/>
              <a:gdLst/>
              <a:ahLst/>
              <a:cxnLst/>
              <a:rect l="l" t="t" r="r" b="b"/>
              <a:pathLst>
                <a:path w="413" h="318" extrusionOk="0">
                  <a:moveTo>
                    <a:pt x="1" y="0"/>
                  </a:moveTo>
                  <a:cubicBezTo>
                    <a:pt x="33" y="190"/>
                    <a:pt x="159" y="317"/>
                    <a:pt x="286" y="317"/>
                  </a:cubicBezTo>
                  <a:cubicBezTo>
                    <a:pt x="349" y="317"/>
                    <a:pt x="381" y="317"/>
                    <a:pt x="413" y="285"/>
                  </a:cubicBezTo>
                  <a:cubicBezTo>
                    <a:pt x="349" y="222"/>
                    <a:pt x="191" y="127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865;p23">
              <a:extLst>
                <a:ext uri="{FF2B5EF4-FFF2-40B4-BE49-F238E27FC236}">
                  <a16:creationId xmlns:a16="http://schemas.microsoft.com/office/drawing/2014/main" id="{872A37ED-E29C-F5D1-A2BC-FBC044634F47}"/>
                </a:ext>
              </a:extLst>
            </p:cNvPr>
            <p:cNvSpPr/>
            <p:nvPr/>
          </p:nvSpPr>
          <p:spPr>
            <a:xfrm>
              <a:off x="6219054" y="3090160"/>
              <a:ext cx="9684" cy="20418"/>
            </a:xfrm>
            <a:custGeom>
              <a:avLst/>
              <a:gdLst/>
              <a:ahLst/>
              <a:cxnLst/>
              <a:rect l="l" t="t" r="r" b="b"/>
              <a:pathLst>
                <a:path w="286" h="603" extrusionOk="0">
                  <a:moveTo>
                    <a:pt x="286" y="0"/>
                  </a:moveTo>
                  <a:cubicBezTo>
                    <a:pt x="128" y="0"/>
                    <a:pt x="1" y="159"/>
                    <a:pt x="1" y="412"/>
                  </a:cubicBezTo>
                  <a:cubicBezTo>
                    <a:pt x="1" y="475"/>
                    <a:pt x="1" y="539"/>
                    <a:pt x="33" y="602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866;p23">
              <a:extLst>
                <a:ext uri="{FF2B5EF4-FFF2-40B4-BE49-F238E27FC236}">
                  <a16:creationId xmlns:a16="http://schemas.microsoft.com/office/drawing/2014/main" id="{E6862534-46F7-DCE6-7433-EE6F034E74F9}"/>
                </a:ext>
              </a:extLst>
            </p:cNvPr>
            <p:cNvSpPr/>
            <p:nvPr/>
          </p:nvSpPr>
          <p:spPr>
            <a:xfrm>
              <a:off x="6202971" y="2813490"/>
              <a:ext cx="3251" cy="1117"/>
            </a:xfrm>
            <a:custGeom>
              <a:avLst/>
              <a:gdLst/>
              <a:ahLst/>
              <a:cxnLst/>
              <a:rect l="l" t="t" r="r" b="b"/>
              <a:pathLst>
                <a:path w="96" h="33" extrusionOk="0">
                  <a:moveTo>
                    <a:pt x="1" y="1"/>
                  </a:moveTo>
                  <a:cubicBezTo>
                    <a:pt x="32" y="1"/>
                    <a:pt x="64" y="33"/>
                    <a:pt x="96" y="33"/>
                  </a:cubicBezTo>
                  <a:cubicBezTo>
                    <a:pt x="64" y="33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867;p23">
              <a:extLst>
                <a:ext uri="{FF2B5EF4-FFF2-40B4-BE49-F238E27FC236}">
                  <a16:creationId xmlns:a16="http://schemas.microsoft.com/office/drawing/2014/main" id="{1B15A582-FC89-87F6-9031-72407269C50E}"/>
                </a:ext>
              </a:extLst>
            </p:cNvPr>
            <p:cNvSpPr/>
            <p:nvPr/>
          </p:nvSpPr>
          <p:spPr>
            <a:xfrm>
              <a:off x="6137553" y="2821007"/>
              <a:ext cx="19368" cy="22551"/>
            </a:xfrm>
            <a:custGeom>
              <a:avLst/>
              <a:gdLst/>
              <a:ahLst/>
              <a:cxnLst/>
              <a:rect l="l" t="t" r="r" b="b"/>
              <a:pathLst>
                <a:path w="572" h="666" extrusionOk="0">
                  <a:moveTo>
                    <a:pt x="64" y="1"/>
                  </a:moveTo>
                  <a:cubicBezTo>
                    <a:pt x="1" y="64"/>
                    <a:pt x="1" y="159"/>
                    <a:pt x="1" y="254"/>
                  </a:cubicBezTo>
                  <a:cubicBezTo>
                    <a:pt x="1" y="476"/>
                    <a:pt x="128" y="666"/>
                    <a:pt x="286" y="666"/>
                  </a:cubicBezTo>
                  <a:cubicBezTo>
                    <a:pt x="444" y="666"/>
                    <a:pt x="571" y="476"/>
                    <a:pt x="571" y="254"/>
                  </a:cubicBezTo>
                  <a:cubicBezTo>
                    <a:pt x="571" y="159"/>
                    <a:pt x="539" y="64"/>
                    <a:pt x="47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868;p23">
              <a:extLst>
                <a:ext uri="{FF2B5EF4-FFF2-40B4-BE49-F238E27FC236}">
                  <a16:creationId xmlns:a16="http://schemas.microsoft.com/office/drawing/2014/main" id="{8E82D3A1-C017-A041-A196-299B073527AE}"/>
                </a:ext>
              </a:extLst>
            </p:cNvPr>
            <p:cNvSpPr/>
            <p:nvPr/>
          </p:nvSpPr>
          <p:spPr>
            <a:xfrm>
              <a:off x="6178321" y="2815657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285" y="0"/>
                    <a:pt x="254" y="32"/>
                    <a:pt x="222" y="32"/>
                  </a:cubicBezTo>
                  <a:cubicBezTo>
                    <a:pt x="95" y="64"/>
                    <a:pt x="0" y="222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869;p23">
              <a:extLst>
                <a:ext uri="{FF2B5EF4-FFF2-40B4-BE49-F238E27FC236}">
                  <a16:creationId xmlns:a16="http://schemas.microsoft.com/office/drawing/2014/main" id="{CC8CFDD0-3D5C-A593-94EE-557771AB4CCE}"/>
                </a:ext>
              </a:extLst>
            </p:cNvPr>
            <p:cNvSpPr/>
            <p:nvPr/>
          </p:nvSpPr>
          <p:spPr>
            <a:xfrm>
              <a:off x="6157937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870;p23">
              <a:extLst>
                <a:ext uri="{FF2B5EF4-FFF2-40B4-BE49-F238E27FC236}">
                  <a16:creationId xmlns:a16="http://schemas.microsoft.com/office/drawing/2014/main" id="{36DA8FFC-6646-3783-7B36-BEE80E238E51}"/>
                </a:ext>
              </a:extLst>
            </p:cNvPr>
            <p:cNvSpPr/>
            <p:nvPr/>
          </p:nvSpPr>
          <p:spPr>
            <a:xfrm>
              <a:off x="6199754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871;p23">
              <a:extLst>
                <a:ext uri="{FF2B5EF4-FFF2-40B4-BE49-F238E27FC236}">
                  <a16:creationId xmlns:a16="http://schemas.microsoft.com/office/drawing/2014/main" id="{989009D8-245E-0532-4FD9-363101889861}"/>
                </a:ext>
              </a:extLst>
            </p:cNvPr>
            <p:cNvSpPr/>
            <p:nvPr/>
          </p:nvSpPr>
          <p:spPr>
            <a:xfrm>
              <a:off x="6137553" y="2870341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872;p23">
              <a:extLst>
                <a:ext uri="{FF2B5EF4-FFF2-40B4-BE49-F238E27FC236}">
                  <a16:creationId xmlns:a16="http://schemas.microsoft.com/office/drawing/2014/main" id="{72F6B0E0-4377-E51E-02DC-D9D118673E27}"/>
                </a:ext>
              </a:extLst>
            </p:cNvPr>
            <p:cNvSpPr/>
            <p:nvPr/>
          </p:nvSpPr>
          <p:spPr>
            <a:xfrm>
              <a:off x="6178321" y="287034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75" y="824"/>
                    <a:pt x="602" y="634"/>
                    <a:pt x="602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873;p23">
              <a:extLst>
                <a:ext uri="{FF2B5EF4-FFF2-40B4-BE49-F238E27FC236}">
                  <a16:creationId xmlns:a16="http://schemas.microsoft.com/office/drawing/2014/main" id="{3D22E62E-0EBA-DF4B-3BD9-362B74252CAA}"/>
                </a:ext>
              </a:extLst>
            </p:cNvPr>
            <p:cNvSpPr/>
            <p:nvPr/>
          </p:nvSpPr>
          <p:spPr>
            <a:xfrm>
              <a:off x="6157937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874;p23">
              <a:extLst>
                <a:ext uri="{FF2B5EF4-FFF2-40B4-BE49-F238E27FC236}">
                  <a16:creationId xmlns:a16="http://schemas.microsoft.com/office/drawing/2014/main" id="{7BFA9BAC-0A4E-3083-5202-40C17308F579}"/>
                </a:ext>
              </a:extLst>
            </p:cNvPr>
            <p:cNvSpPr/>
            <p:nvPr/>
          </p:nvSpPr>
          <p:spPr>
            <a:xfrm>
              <a:off x="6199754" y="2898208"/>
              <a:ext cx="19334" cy="23634"/>
            </a:xfrm>
            <a:custGeom>
              <a:avLst/>
              <a:gdLst/>
              <a:ahLst/>
              <a:cxnLst/>
              <a:rect l="l" t="t" r="r" b="b"/>
              <a:pathLst>
                <a:path w="571" h="698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507"/>
                    <a:pt x="32" y="634"/>
                    <a:pt x="64" y="697"/>
                  </a:cubicBezTo>
                  <a:cubicBezTo>
                    <a:pt x="254" y="539"/>
                    <a:pt x="412" y="412"/>
                    <a:pt x="571" y="317"/>
                  </a:cubicBezTo>
                  <a:cubicBezTo>
                    <a:pt x="539" y="127"/>
                    <a:pt x="412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875;p23">
              <a:extLst>
                <a:ext uri="{FF2B5EF4-FFF2-40B4-BE49-F238E27FC236}">
                  <a16:creationId xmlns:a16="http://schemas.microsoft.com/office/drawing/2014/main" id="{0AAA87C5-AD46-A35E-468A-051DD03A03BA}"/>
                </a:ext>
              </a:extLst>
            </p:cNvPr>
            <p:cNvSpPr/>
            <p:nvPr/>
          </p:nvSpPr>
          <p:spPr>
            <a:xfrm>
              <a:off x="6137553" y="2925025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876;p23">
              <a:extLst>
                <a:ext uri="{FF2B5EF4-FFF2-40B4-BE49-F238E27FC236}">
                  <a16:creationId xmlns:a16="http://schemas.microsoft.com/office/drawing/2014/main" id="{AA59B89E-4484-1239-4C76-49504AA9064A}"/>
                </a:ext>
              </a:extLst>
            </p:cNvPr>
            <p:cNvSpPr/>
            <p:nvPr/>
          </p:nvSpPr>
          <p:spPr>
            <a:xfrm>
              <a:off x="6178321" y="2925973"/>
              <a:ext cx="16117" cy="19469"/>
            </a:xfrm>
            <a:custGeom>
              <a:avLst/>
              <a:gdLst/>
              <a:ahLst/>
              <a:cxnLst/>
              <a:rect l="l" t="t" r="r" b="b"/>
              <a:pathLst>
                <a:path w="476" h="575" extrusionOk="0">
                  <a:moveTo>
                    <a:pt x="251" y="1"/>
                  </a:moveTo>
                  <a:cubicBezTo>
                    <a:pt x="109" y="1"/>
                    <a:pt x="0" y="179"/>
                    <a:pt x="0" y="384"/>
                  </a:cubicBezTo>
                  <a:cubicBezTo>
                    <a:pt x="0" y="447"/>
                    <a:pt x="0" y="511"/>
                    <a:pt x="32" y="574"/>
                  </a:cubicBezTo>
                  <a:cubicBezTo>
                    <a:pt x="159" y="416"/>
                    <a:pt x="317" y="226"/>
                    <a:pt x="475" y="99"/>
                  </a:cubicBezTo>
                  <a:cubicBezTo>
                    <a:pt x="444" y="36"/>
                    <a:pt x="349" y="4"/>
                    <a:pt x="285" y="4"/>
                  </a:cubicBezTo>
                  <a:cubicBezTo>
                    <a:pt x="274" y="2"/>
                    <a:pt x="262" y="1"/>
                    <a:pt x="25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877;p23">
              <a:extLst>
                <a:ext uri="{FF2B5EF4-FFF2-40B4-BE49-F238E27FC236}">
                  <a16:creationId xmlns:a16="http://schemas.microsoft.com/office/drawing/2014/main" id="{78FB3EBD-961A-5FDA-F9F6-9089ABEE12F6}"/>
                </a:ext>
              </a:extLst>
            </p:cNvPr>
            <p:cNvSpPr/>
            <p:nvPr/>
          </p:nvSpPr>
          <p:spPr>
            <a:xfrm>
              <a:off x="6157937" y="2952892"/>
              <a:ext cx="15068" cy="26851"/>
            </a:xfrm>
            <a:custGeom>
              <a:avLst/>
              <a:gdLst/>
              <a:ahLst/>
              <a:cxnLst/>
              <a:rect l="l" t="t" r="r" b="b"/>
              <a:pathLst>
                <a:path w="445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03"/>
                    <a:pt x="96" y="761"/>
                    <a:pt x="222" y="793"/>
                  </a:cubicBezTo>
                  <a:cubicBezTo>
                    <a:pt x="222" y="539"/>
                    <a:pt x="317" y="318"/>
                    <a:pt x="444" y="64"/>
                  </a:cubicBezTo>
                  <a:cubicBezTo>
                    <a:pt x="412" y="33"/>
                    <a:pt x="349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878;p23">
              <a:extLst>
                <a:ext uri="{FF2B5EF4-FFF2-40B4-BE49-F238E27FC236}">
                  <a16:creationId xmlns:a16="http://schemas.microsoft.com/office/drawing/2014/main" id="{F250DBB1-16D1-EA97-057B-48B874069DDD}"/>
                </a:ext>
              </a:extLst>
            </p:cNvPr>
            <p:cNvSpPr/>
            <p:nvPr/>
          </p:nvSpPr>
          <p:spPr>
            <a:xfrm>
              <a:off x="6137553" y="2980793"/>
              <a:ext cx="19368" cy="26817"/>
            </a:xfrm>
            <a:custGeom>
              <a:avLst/>
              <a:gdLst/>
              <a:ahLst/>
              <a:cxnLst/>
              <a:rect l="l" t="t" r="r" b="b"/>
              <a:pathLst>
                <a:path w="572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879;p23">
              <a:extLst>
                <a:ext uri="{FF2B5EF4-FFF2-40B4-BE49-F238E27FC236}">
                  <a16:creationId xmlns:a16="http://schemas.microsoft.com/office/drawing/2014/main" id="{B35B5084-9AEA-E039-B858-5EF04B6E2012}"/>
                </a:ext>
              </a:extLst>
            </p:cNvPr>
            <p:cNvSpPr/>
            <p:nvPr/>
          </p:nvSpPr>
          <p:spPr>
            <a:xfrm>
              <a:off x="6157937" y="300757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880;p23">
              <a:extLst>
                <a:ext uri="{FF2B5EF4-FFF2-40B4-BE49-F238E27FC236}">
                  <a16:creationId xmlns:a16="http://schemas.microsoft.com/office/drawing/2014/main" id="{9143C605-E88B-8DBA-F99A-F825763C046F}"/>
                </a:ext>
              </a:extLst>
            </p:cNvPr>
            <p:cNvSpPr/>
            <p:nvPr/>
          </p:nvSpPr>
          <p:spPr>
            <a:xfrm>
              <a:off x="6137553" y="3035477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881;p23">
              <a:extLst>
                <a:ext uri="{FF2B5EF4-FFF2-40B4-BE49-F238E27FC236}">
                  <a16:creationId xmlns:a16="http://schemas.microsoft.com/office/drawing/2014/main" id="{77517DF7-13C5-67A2-6CD1-BFCBF64CD7DB}"/>
                </a:ext>
              </a:extLst>
            </p:cNvPr>
            <p:cNvSpPr/>
            <p:nvPr/>
          </p:nvSpPr>
          <p:spPr>
            <a:xfrm>
              <a:off x="6178321" y="3035477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75" y="792"/>
                    <a:pt x="602" y="602"/>
                    <a:pt x="602" y="380"/>
                  </a:cubicBezTo>
                  <a:cubicBezTo>
                    <a:pt x="602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882;p23">
              <a:extLst>
                <a:ext uri="{FF2B5EF4-FFF2-40B4-BE49-F238E27FC236}">
                  <a16:creationId xmlns:a16="http://schemas.microsoft.com/office/drawing/2014/main" id="{DFC9B600-6E27-9E05-81F0-E8A03C8BDFFC}"/>
                </a:ext>
              </a:extLst>
            </p:cNvPr>
            <p:cNvSpPr/>
            <p:nvPr/>
          </p:nvSpPr>
          <p:spPr>
            <a:xfrm>
              <a:off x="6157937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883;p23">
              <a:extLst>
                <a:ext uri="{FF2B5EF4-FFF2-40B4-BE49-F238E27FC236}">
                  <a16:creationId xmlns:a16="http://schemas.microsoft.com/office/drawing/2014/main" id="{2FDAB12B-8A69-00EE-308E-9D33C6DB9E9D}"/>
                </a:ext>
              </a:extLst>
            </p:cNvPr>
            <p:cNvSpPr/>
            <p:nvPr/>
          </p:nvSpPr>
          <p:spPr>
            <a:xfrm>
              <a:off x="6199754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884;p23">
              <a:extLst>
                <a:ext uri="{FF2B5EF4-FFF2-40B4-BE49-F238E27FC236}">
                  <a16:creationId xmlns:a16="http://schemas.microsoft.com/office/drawing/2014/main" id="{27B6AD0C-1B7A-B068-88CF-16C47FBF8FF6}"/>
                </a:ext>
              </a:extLst>
            </p:cNvPr>
            <p:cNvSpPr/>
            <p:nvPr/>
          </p:nvSpPr>
          <p:spPr>
            <a:xfrm>
              <a:off x="6137553" y="3090160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885;p23">
              <a:extLst>
                <a:ext uri="{FF2B5EF4-FFF2-40B4-BE49-F238E27FC236}">
                  <a16:creationId xmlns:a16="http://schemas.microsoft.com/office/drawing/2014/main" id="{4B0730E6-68AF-9D65-51C4-C3090234B0D9}"/>
                </a:ext>
              </a:extLst>
            </p:cNvPr>
            <p:cNvSpPr/>
            <p:nvPr/>
          </p:nvSpPr>
          <p:spPr>
            <a:xfrm>
              <a:off x="6178321" y="3090160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75" y="792"/>
                    <a:pt x="602" y="602"/>
                    <a:pt x="602" y="380"/>
                  </a:cubicBezTo>
                  <a:cubicBezTo>
                    <a:pt x="602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886;p23">
              <a:extLst>
                <a:ext uri="{FF2B5EF4-FFF2-40B4-BE49-F238E27FC236}">
                  <a16:creationId xmlns:a16="http://schemas.microsoft.com/office/drawing/2014/main" id="{6DFCF4EF-F4E0-2C49-A19B-CDDCCBDCB11A}"/>
                </a:ext>
              </a:extLst>
            </p:cNvPr>
            <p:cNvSpPr/>
            <p:nvPr/>
          </p:nvSpPr>
          <p:spPr>
            <a:xfrm>
              <a:off x="6157937" y="3116978"/>
              <a:ext cx="19334" cy="24684"/>
            </a:xfrm>
            <a:custGeom>
              <a:avLst/>
              <a:gdLst/>
              <a:ahLst/>
              <a:cxnLst/>
              <a:rect l="l" t="t" r="r" b="b"/>
              <a:pathLst>
                <a:path w="571" h="729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64" y="697"/>
                  </a:cubicBezTo>
                  <a:cubicBezTo>
                    <a:pt x="222" y="697"/>
                    <a:pt x="349" y="729"/>
                    <a:pt x="444" y="729"/>
                  </a:cubicBezTo>
                  <a:cubicBezTo>
                    <a:pt x="539" y="665"/>
                    <a:pt x="571" y="539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887;p23">
              <a:extLst>
                <a:ext uri="{FF2B5EF4-FFF2-40B4-BE49-F238E27FC236}">
                  <a16:creationId xmlns:a16="http://schemas.microsoft.com/office/drawing/2014/main" id="{97829B05-59C7-04A0-34D3-354F9ED2288C}"/>
                </a:ext>
              </a:extLst>
            </p:cNvPr>
            <p:cNvSpPr/>
            <p:nvPr/>
          </p:nvSpPr>
          <p:spPr>
            <a:xfrm>
              <a:off x="6199754" y="3116978"/>
              <a:ext cx="16117" cy="26817"/>
            </a:xfrm>
            <a:custGeom>
              <a:avLst/>
              <a:gdLst/>
              <a:ahLst/>
              <a:cxnLst/>
              <a:rect l="l" t="t" r="r" b="b"/>
              <a:pathLst>
                <a:path w="476" h="792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02"/>
                    <a:pt x="64" y="760"/>
                    <a:pt x="191" y="792"/>
                  </a:cubicBezTo>
                  <a:lnTo>
                    <a:pt x="476" y="127"/>
                  </a:lnTo>
                  <a:cubicBezTo>
                    <a:pt x="412" y="64"/>
                    <a:pt x="349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888;p23">
              <a:extLst>
                <a:ext uri="{FF2B5EF4-FFF2-40B4-BE49-F238E27FC236}">
                  <a16:creationId xmlns:a16="http://schemas.microsoft.com/office/drawing/2014/main" id="{E1E0945D-691B-C1F1-B21C-BB965CEA4E0E}"/>
                </a:ext>
              </a:extLst>
            </p:cNvPr>
            <p:cNvSpPr/>
            <p:nvPr/>
          </p:nvSpPr>
          <p:spPr>
            <a:xfrm>
              <a:off x="6187971" y="3144844"/>
              <a:ext cx="3251" cy="34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cubicBezTo>
                    <a:pt x="32" y="1"/>
                    <a:pt x="64" y="1"/>
                    <a:pt x="95" y="1"/>
                  </a:cubicBezTo>
                  <a:cubicBezTo>
                    <a:pt x="64" y="1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889;p23">
              <a:extLst>
                <a:ext uri="{FF2B5EF4-FFF2-40B4-BE49-F238E27FC236}">
                  <a16:creationId xmlns:a16="http://schemas.microsoft.com/office/drawing/2014/main" id="{0AA93F67-2152-39EF-A110-6A7DE7874550}"/>
                </a:ext>
              </a:extLst>
            </p:cNvPr>
            <p:cNvSpPr/>
            <p:nvPr/>
          </p:nvSpPr>
          <p:spPr>
            <a:xfrm>
              <a:off x="6075386" y="2689123"/>
              <a:ext cx="10734" cy="17167"/>
            </a:xfrm>
            <a:custGeom>
              <a:avLst/>
              <a:gdLst/>
              <a:ahLst/>
              <a:cxnLst/>
              <a:rect l="l" t="t" r="r" b="b"/>
              <a:pathLst>
                <a:path w="317" h="507" extrusionOk="0">
                  <a:moveTo>
                    <a:pt x="32" y="0"/>
                  </a:moveTo>
                  <a:cubicBezTo>
                    <a:pt x="32" y="32"/>
                    <a:pt x="0" y="64"/>
                    <a:pt x="0" y="95"/>
                  </a:cubicBezTo>
                  <a:cubicBezTo>
                    <a:pt x="0" y="285"/>
                    <a:pt x="95" y="444"/>
                    <a:pt x="222" y="507"/>
                  </a:cubicBezTo>
                  <a:cubicBezTo>
                    <a:pt x="254" y="349"/>
                    <a:pt x="285" y="254"/>
                    <a:pt x="285" y="254"/>
                  </a:cubicBezTo>
                  <a:cubicBezTo>
                    <a:pt x="317" y="190"/>
                    <a:pt x="285" y="95"/>
                    <a:pt x="222" y="6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890;p23">
              <a:extLst>
                <a:ext uri="{FF2B5EF4-FFF2-40B4-BE49-F238E27FC236}">
                  <a16:creationId xmlns:a16="http://schemas.microsoft.com/office/drawing/2014/main" id="{708B8E51-F00B-37C1-511C-7831D9413B23}"/>
                </a:ext>
              </a:extLst>
            </p:cNvPr>
            <p:cNvSpPr/>
            <p:nvPr/>
          </p:nvSpPr>
          <p:spPr>
            <a:xfrm>
              <a:off x="6055002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91;p23">
              <a:extLst>
                <a:ext uri="{FF2B5EF4-FFF2-40B4-BE49-F238E27FC236}">
                  <a16:creationId xmlns:a16="http://schemas.microsoft.com/office/drawing/2014/main" id="{23E46234-86FF-95E1-1199-10EA976AB792}"/>
                </a:ext>
              </a:extLst>
            </p:cNvPr>
            <p:cNvSpPr/>
            <p:nvPr/>
          </p:nvSpPr>
          <p:spPr>
            <a:xfrm>
              <a:off x="6075386" y="2738457"/>
              <a:ext cx="3251" cy="17167"/>
            </a:xfrm>
            <a:custGeom>
              <a:avLst/>
              <a:gdLst/>
              <a:ahLst/>
              <a:cxnLst/>
              <a:rect l="l" t="t" r="r" b="b"/>
              <a:pathLst>
                <a:path w="96" h="507" extrusionOk="0">
                  <a:moveTo>
                    <a:pt x="95" y="0"/>
                  </a:moveTo>
                  <a:lnTo>
                    <a:pt x="95" y="0"/>
                  </a:lnTo>
                  <a:cubicBezTo>
                    <a:pt x="32" y="63"/>
                    <a:pt x="0" y="158"/>
                    <a:pt x="0" y="285"/>
                  </a:cubicBezTo>
                  <a:cubicBezTo>
                    <a:pt x="0" y="348"/>
                    <a:pt x="32" y="443"/>
                    <a:pt x="64" y="507"/>
                  </a:cubicBezTo>
                  <a:cubicBezTo>
                    <a:pt x="64" y="348"/>
                    <a:pt x="64" y="158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92;p23">
              <a:extLst>
                <a:ext uri="{FF2B5EF4-FFF2-40B4-BE49-F238E27FC236}">
                  <a16:creationId xmlns:a16="http://schemas.microsoft.com/office/drawing/2014/main" id="{8C457337-8C46-6EF0-FE1F-68E57675D34B}"/>
                </a:ext>
              </a:extLst>
            </p:cNvPr>
            <p:cNvSpPr/>
            <p:nvPr/>
          </p:nvSpPr>
          <p:spPr>
            <a:xfrm>
              <a:off x="6055002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93;p23">
              <a:extLst>
                <a:ext uri="{FF2B5EF4-FFF2-40B4-BE49-F238E27FC236}">
                  <a16:creationId xmlns:a16="http://schemas.microsoft.com/office/drawing/2014/main" id="{892568FB-034E-9CF1-569C-F86EF6793C8A}"/>
                </a:ext>
              </a:extLst>
            </p:cNvPr>
            <p:cNvSpPr/>
            <p:nvPr/>
          </p:nvSpPr>
          <p:spPr>
            <a:xfrm>
              <a:off x="6075386" y="3230646"/>
              <a:ext cx="7517" cy="22551"/>
            </a:xfrm>
            <a:custGeom>
              <a:avLst/>
              <a:gdLst/>
              <a:ahLst/>
              <a:cxnLst/>
              <a:rect l="l" t="t" r="r" b="b"/>
              <a:pathLst>
                <a:path w="222" h="666" extrusionOk="0">
                  <a:moveTo>
                    <a:pt x="95" y="0"/>
                  </a:moveTo>
                  <a:cubicBezTo>
                    <a:pt x="64" y="63"/>
                    <a:pt x="0" y="190"/>
                    <a:pt x="0" y="285"/>
                  </a:cubicBezTo>
                  <a:cubicBezTo>
                    <a:pt x="0" y="475"/>
                    <a:pt x="95" y="633"/>
                    <a:pt x="222" y="665"/>
                  </a:cubicBezTo>
                  <a:cubicBezTo>
                    <a:pt x="190" y="507"/>
                    <a:pt x="127" y="253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94;p23">
              <a:extLst>
                <a:ext uri="{FF2B5EF4-FFF2-40B4-BE49-F238E27FC236}">
                  <a16:creationId xmlns:a16="http://schemas.microsoft.com/office/drawing/2014/main" id="{5B371726-7FA3-0950-4152-7F01A4EAF232}"/>
                </a:ext>
              </a:extLst>
            </p:cNvPr>
            <p:cNvSpPr/>
            <p:nvPr/>
          </p:nvSpPr>
          <p:spPr>
            <a:xfrm>
              <a:off x="6055002" y="3254212"/>
              <a:ext cx="19334" cy="24718"/>
            </a:xfrm>
            <a:custGeom>
              <a:avLst/>
              <a:gdLst/>
              <a:ahLst/>
              <a:cxnLst/>
              <a:rect l="l" t="t" r="r" b="b"/>
              <a:pathLst>
                <a:path w="571" h="730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539"/>
                    <a:pt x="64" y="666"/>
                    <a:pt x="127" y="729"/>
                  </a:cubicBezTo>
                  <a:lnTo>
                    <a:pt x="571" y="539"/>
                  </a:lnTo>
                  <a:cubicBezTo>
                    <a:pt x="571" y="507"/>
                    <a:pt x="571" y="44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95;p23">
              <a:extLst>
                <a:ext uri="{FF2B5EF4-FFF2-40B4-BE49-F238E27FC236}">
                  <a16:creationId xmlns:a16="http://schemas.microsoft.com/office/drawing/2014/main" id="{4A0F1133-8E49-DD1F-7FEB-568E73E150E9}"/>
                </a:ext>
              </a:extLst>
            </p:cNvPr>
            <p:cNvSpPr/>
            <p:nvPr/>
          </p:nvSpPr>
          <p:spPr>
            <a:xfrm>
              <a:off x="6014269" y="2663389"/>
              <a:ext cx="19334" cy="16117"/>
            </a:xfrm>
            <a:custGeom>
              <a:avLst/>
              <a:gdLst/>
              <a:ahLst/>
              <a:cxnLst/>
              <a:rect l="l" t="t" r="r" b="b"/>
              <a:pathLst>
                <a:path w="571" h="476" extrusionOk="0">
                  <a:moveTo>
                    <a:pt x="32" y="0"/>
                  </a:moveTo>
                  <a:cubicBezTo>
                    <a:pt x="0" y="0"/>
                    <a:pt x="0" y="32"/>
                    <a:pt x="0" y="64"/>
                  </a:cubicBezTo>
                  <a:cubicBezTo>
                    <a:pt x="0" y="285"/>
                    <a:pt x="158" y="475"/>
                    <a:pt x="317" y="475"/>
                  </a:cubicBezTo>
                  <a:cubicBezTo>
                    <a:pt x="412" y="475"/>
                    <a:pt x="538" y="349"/>
                    <a:pt x="570" y="222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96;p23">
              <a:extLst>
                <a:ext uri="{FF2B5EF4-FFF2-40B4-BE49-F238E27FC236}">
                  <a16:creationId xmlns:a16="http://schemas.microsoft.com/office/drawing/2014/main" id="{343E8420-46DA-F86B-66F8-F39F6F118045}"/>
                </a:ext>
              </a:extLst>
            </p:cNvPr>
            <p:cNvSpPr/>
            <p:nvPr/>
          </p:nvSpPr>
          <p:spPr>
            <a:xfrm>
              <a:off x="5993885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97;p23">
              <a:extLst>
                <a:ext uri="{FF2B5EF4-FFF2-40B4-BE49-F238E27FC236}">
                  <a16:creationId xmlns:a16="http://schemas.microsoft.com/office/drawing/2014/main" id="{D9D29AF6-27B9-971C-3A66-BE8BA3A43E87}"/>
                </a:ext>
              </a:extLst>
            </p:cNvPr>
            <p:cNvSpPr/>
            <p:nvPr/>
          </p:nvSpPr>
          <p:spPr>
            <a:xfrm>
              <a:off x="6035702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98;p23">
              <a:extLst>
                <a:ext uri="{FF2B5EF4-FFF2-40B4-BE49-F238E27FC236}">
                  <a16:creationId xmlns:a16="http://schemas.microsoft.com/office/drawing/2014/main" id="{14370705-2B4B-15A8-3AA1-0352EE617061}"/>
                </a:ext>
              </a:extLst>
            </p:cNvPr>
            <p:cNvSpPr/>
            <p:nvPr/>
          </p:nvSpPr>
          <p:spPr>
            <a:xfrm>
              <a:off x="5973501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99;p23">
              <a:extLst>
                <a:ext uri="{FF2B5EF4-FFF2-40B4-BE49-F238E27FC236}">
                  <a16:creationId xmlns:a16="http://schemas.microsoft.com/office/drawing/2014/main" id="{54D55832-8EC9-72D6-4195-047074187E9E}"/>
                </a:ext>
              </a:extLst>
            </p:cNvPr>
            <p:cNvSpPr/>
            <p:nvPr/>
          </p:nvSpPr>
          <p:spPr>
            <a:xfrm>
              <a:off x="6014269" y="2706256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317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317" y="824"/>
                  </a:cubicBezTo>
                  <a:cubicBezTo>
                    <a:pt x="475" y="824"/>
                    <a:pt x="602" y="634"/>
                    <a:pt x="602" y="413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900;p23">
              <a:extLst>
                <a:ext uri="{FF2B5EF4-FFF2-40B4-BE49-F238E27FC236}">
                  <a16:creationId xmlns:a16="http://schemas.microsoft.com/office/drawing/2014/main" id="{0626FB88-067B-8F83-1DF9-DB362BA1D1DB}"/>
                </a:ext>
              </a:extLst>
            </p:cNvPr>
            <p:cNvSpPr/>
            <p:nvPr/>
          </p:nvSpPr>
          <p:spPr>
            <a:xfrm>
              <a:off x="5993885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901;p23">
              <a:extLst>
                <a:ext uri="{FF2B5EF4-FFF2-40B4-BE49-F238E27FC236}">
                  <a16:creationId xmlns:a16="http://schemas.microsoft.com/office/drawing/2014/main" id="{8F909685-6FDB-BA3E-7C79-C3CFFDCE6BBD}"/>
                </a:ext>
              </a:extLst>
            </p:cNvPr>
            <p:cNvSpPr/>
            <p:nvPr/>
          </p:nvSpPr>
          <p:spPr>
            <a:xfrm>
              <a:off x="6035702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902;p23">
              <a:extLst>
                <a:ext uri="{FF2B5EF4-FFF2-40B4-BE49-F238E27FC236}">
                  <a16:creationId xmlns:a16="http://schemas.microsoft.com/office/drawing/2014/main" id="{C522DCB4-5431-E1F4-D6CD-578D0F63B508}"/>
                </a:ext>
              </a:extLst>
            </p:cNvPr>
            <p:cNvSpPr/>
            <p:nvPr/>
          </p:nvSpPr>
          <p:spPr>
            <a:xfrm>
              <a:off x="5973501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903;p23">
              <a:extLst>
                <a:ext uri="{FF2B5EF4-FFF2-40B4-BE49-F238E27FC236}">
                  <a16:creationId xmlns:a16="http://schemas.microsoft.com/office/drawing/2014/main" id="{A6597704-35C3-CFA7-25BB-3798FED16CA5}"/>
                </a:ext>
              </a:extLst>
            </p:cNvPr>
            <p:cNvSpPr/>
            <p:nvPr/>
          </p:nvSpPr>
          <p:spPr>
            <a:xfrm>
              <a:off x="6014269" y="3199528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317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904;p23">
              <a:extLst>
                <a:ext uri="{FF2B5EF4-FFF2-40B4-BE49-F238E27FC236}">
                  <a16:creationId xmlns:a16="http://schemas.microsoft.com/office/drawing/2014/main" id="{DE83006C-1757-2351-739E-7EF209A0E60D}"/>
                </a:ext>
              </a:extLst>
            </p:cNvPr>
            <p:cNvSpPr/>
            <p:nvPr/>
          </p:nvSpPr>
          <p:spPr>
            <a:xfrm>
              <a:off x="5993885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905;p23">
              <a:extLst>
                <a:ext uri="{FF2B5EF4-FFF2-40B4-BE49-F238E27FC236}">
                  <a16:creationId xmlns:a16="http://schemas.microsoft.com/office/drawing/2014/main" id="{7EB99987-645E-9A19-1450-DD4C314EA5EE}"/>
                </a:ext>
              </a:extLst>
            </p:cNvPr>
            <p:cNvSpPr/>
            <p:nvPr/>
          </p:nvSpPr>
          <p:spPr>
            <a:xfrm>
              <a:off x="6035702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906;p23">
              <a:extLst>
                <a:ext uri="{FF2B5EF4-FFF2-40B4-BE49-F238E27FC236}">
                  <a16:creationId xmlns:a16="http://schemas.microsoft.com/office/drawing/2014/main" id="{EBA9FCB6-3B44-6B1E-E120-EBA67E8F888D}"/>
                </a:ext>
              </a:extLst>
            </p:cNvPr>
            <p:cNvSpPr/>
            <p:nvPr/>
          </p:nvSpPr>
          <p:spPr>
            <a:xfrm>
              <a:off x="5974585" y="3254212"/>
              <a:ext cx="18251" cy="25767"/>
            </a:xfrm>
            <a:custGeom>
              <a:avLst/>
              <a:gdLst/>
              <a:ahLst/>
              <a:cxnLst/>
              <a:rect l="l" t="t" r="r" b="b"/>
              <a:pathLst>
                <a:path w="539" h="761" extrusionOk="0">
                  <a:moveTo>
                    <a:pt x="254" y="1"/>
                  </a:moveTo>
                  <a:cubicBezTo>
                    <a:pt x="127" y="1"/>
                    <a:pt x="32" y="96"/>
                    <a:pt x="0" y="222"/>
                  </a:cubicBezTo>
                  <a:cubicBezTo>
                    <a:pt x="159" y="412"/>
                    <a:pt x="285" y="571"/>
                    <a:pt x="412" y="761"/>
                  </a:cubicBezTo>
                  <a:cubicBezTo>
                    <a:pt x="475" y="666"/>
                    <a:pt x="539" y="539"/>
                    <a:pt x="539" y="412"/>
                  </a:cubicBezTo>
                  <a:cubicBezTo>
                    <a:pt x="539" y="191"/>
                    <a:pt x="412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907;p23">
              <a:extLst>
                <a:ext uri="{FF2B5EF4-FFF2-40B4-BE49-F238E27FC236}">
                  <a16:creationId xmlns:a16="http://schemas.microsoft.com/office/drawing/2014/main" id="{FE66F5B2-62BA-117B-D38C-8F194D4BF082}"/>
                </a:ext>
              </a:extLst>
            </p:cNvPr>
            <p:cNvSpPr/>
            <p:nvPr/>
          </p:nvSpPr>
          <p:spPr>
            <a:xfrm>
              <a:off x="6014269" y="3254212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3"/>
                    <a:pt x="317" y="793"/>
                  </a:cubicBezTo>
                  <a:cubicBezTo>
                    <a:pt x="475" y="793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908;p23">
              <a:extLst>
                <a:ext uri="{FF2B5EF4-FFF2-40B4-BE49-F238E27FC236}">
                  <a16:creationId xmlns:a16="http://schemas.microsoft.com/office/drawing/2014/main" id="{0531F6FF-A961-436F-E379-65EE8A932EF3}"/>
                </a:ext>
              </a:extLst>
            </p:cNvPr>
            <p:cNvSpPr/>
            <p:nvPr/>
          </p:nvSpPr>
          <p:spPr>
            <a:xfrm>
              <a:off x="5994935" y="3282113"/>
              <a:ext cx="18284" cy="19334"/>
            </a:xfrm>
            <a:custGeom>
              <a:avLst/>
              <a:gdLst/>
              <a:ahLst/>
              <a:cxnLst/>
              <a:rect l="l" t="t" r="r" b="b"/>
              <a:pathLst>
                <a:path w="540" h="571" extrusionOk="0">
                  <a:moveTo>
                    <a:pt x="254" y="0"/>
                  </a:moveTo>
                  <a:cubicBezTo>
                    <a:pt x="159" y="0"/>
                    <a:pt x="33" y="95"/>
                    <a:pt x="1" y="222"/>
                  </a:cubicBezTo>
                  <a:cubicBezTo>
                    <a:pt x="96" y="380"/>
                    <a:pt x="159" y="475"/>
                    <a:pt x="159" y="475"/>
                  </a:cubicBezTo>
                  <a:cubicBezTo>
                    <a:pt x="191" y="539"/>
                    <a:pt x="286" y="570"/>
                    <a:pt x="349" y="570"/>
                  </a:cubicBezTo>
                  <a:lnTo>
                    <a:pt x="539" y="475"/>
                  </a:lnTo>
                  <a:cubicBezTo>
                    <a:pt x="539" y="444"/>
                    <a:pt x="539" y="412"/>
                    <a:pt x="539" y="380"/>
                  </a:cubicBezTo>
                  <a:cubicBezTo>
                    <a:pt x="539" y="159"/>
                    <a:pt x="413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909;p23">
              <a:extLst>
                <a:ext uri="{FF2B5EF4-FFF2-40B4-BE49-F238E27FC236}">
                  <a16:creationId xmlns:a16="http://schemas.microsoft.com/office/drawing/2014/main" id="{3FD7B7F5-DBF6-09F0-7A56-F0705A6F8A1F}"/>
                </a:ext>
              </a:extLst>
            </p:cNvPr>
            <p:cNvSpPr/>
            <p:nvPr/>
          </p:nvSpPr>
          <p:spPr>
            <a:xfrm>
              <a:off x="6036786" y="3282113"/>
              <a:ext cx="12901" cy="6467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253" y="0"/>
                  </a:moveTo>
                  <a:cubicBezTo>
                    <a:pt x="158" y="0"/>
                    <a:pt x="63" y="64"/>
                    <a:pt x="0" y="190"/>
                  </a:cubicBezTo>
                  <a:lnTo>
                    <a:pt x="380" y="32"/>
                  </a:lnTo>
                  <a:cubicBezTo>
                    <a:pt x="348" y="0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910;p23">
              <a:extLst>
                <a:ext uri="{FF2B5EF4-FFF2-40B4-BE49-F238E27FC236}">
                  <a16:creationId xmlns:a16="http://schemas.microsoft.com/office/drawing/2014/main" id="{1035586C-D642-ADC8-8930-DFDE8ED62405}"/>
                </a:ext>
              </a:extLst>
            </p:cNvPr>
            <p:cNvSpPr/>
            <p:nvPr/>
          </p:nvSpPr>
          <p:spPr>
            <a:xfrm>
              <a:off x="5892000" y="2722373"/>
              <a:ext cx="16117" cy="11817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" y="0"/>
                  </a:moveTo>
                  <a:cubicBezTo>
                    <a:pt x="1" y="190"/>
                    <a:pt x="127" y="348"/>
                    <a:pt x="254" y="348"/>
                  </a:cubicBezTo>
                  <a:cubicBezTo>
                    <a:pt x="349" y="348"/>
                    <a:pt x="412" y="285"/>
                    <a:pt x="476" y="222"/>
                  </a:cubicBezTo>
                  <a:cubicBezTo>
                    <a:pt x="286" y="190"/>
                    <a:pt x="127" y="95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911;p23">
              <a:extLst>
                <a:ext uri="{FF2B5EF4-FFF2-40B4-BE49-F238E27FC236}">
                  <a16:creationId xmlns:a16="http://schemas.microsoft.com/office/drawing/2014/main" id="{BC8DC3AB-E1E6-2C03-D4FB-3882BEC9CF81}"/>
                </a:ext>
              </a:extLst>
            </p:cNvPr>
            <p:cNvSpPr/>
            <p:nvPr/>
          </p:nvSpPr>
          <p:spPr>
            <a:xfrm>
              <a:off x="5934901" y="2719156"/>
              <a:ext cx="17201" cy="15034"/>
            </a:xfrm>
            <a:custGeom>
              <a:avLst/>
              <a:gdLst/>
              <a:ahLst/>
              <a:cxnLst/>
              <a:rect l="l" t="t" r="r" b="b"/>
              <a:pathLst>
                <a:path w="508" h="444" extrusionOk="0">
                  <a:moveTo>
                    <a:pt x="507" y="0"/>
                  </a:moveTo>
                  <a:cubicBezTo>
                    <a:pt x="349" y="127"/>
                    <a:pt x="191" y="222"/>
                    <a:pt x="1" y="285"/>
                  </a:cubicBezTo>
                  <a:cubicBezTo>
                    <a:pt x="64" y="380"/>
                    <a:pt x="127" y="443"/>
                    <a:pt x="222" y="443"/>
                  </a:cubicBezTo>
                  <a:cubicBezTo>
                    <a:pt x="381" y="443"/>
                    <a:pt x="507" y="253"/>
                    <a:pt x="507" y="32"/>
                  </a:cubicBezTo>
                  <a:lnTo>
                    <a:pt x="50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912;p23">
              <a:extLst>
                <a:ext uri="{FF2B5EF4-FFF2-40B4-BE49-F238E27FC236}">
                  <a16:creationId xmlns:a16="http://schemas.microsoft.com/office/drawing/2014/main" id="{868F4BBA-C137-274A-DF3A-098E3719295E}"/>
                </a:ext>
              </a:extLst>
            </p:cNvPr>
            <p:cNvSpPr/>
            <p:nvPr/>
          </p:nvSpPr>
          <p:spPr>
            <a:xfrm>
              <a:off x="5912384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913;p23">
              <a:extLst>
                <a:ext uri="{FF2B5EF4-FFF2-40B4-BE49-F238E27FC236}">
                  <a16:creationId xmlns:a16="http://schemas.microsoft.com/office/drawing/2014/main" id="{7A06A91C-95C0-6AAD-9EB5-0BDC3BEB283A}"/>
                </a:ext>
              </a:extLst>
            </p:cNvPr>
            <p:cNvSpPr/>
            <p:nvPr/>
          </p:nvSpPr>
          <p:spPr>
            <a:xfrm>
              <a:off x="5953118" y="2734156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8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59" y="792"/>
                    <a:pt x="318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914;p23">
              <a:extLst>
                <a:ext uri="{FF2B5EF4-FFF2-40B4-BE49-F238E27FC236}">
                  <a16:creationId xmlns:a16="http://schemas.microsoft.com/office/drawing/2014/main" id="{DE6AE3C8-FCF6-E1DF-FF33-866AC7DDF179}"/>
                </a:ext>
              </a:extLst>
            </p:cNvPr>
            <p:cNvSpPr/>
            <p:nvPr/>
          </p:nvSpPr>
          <p:spPr>
            <a:xfrm>
              <a:off x="5890951" y="3199528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915;p23">
              <a:extLst>
                <a:ext uri="{FF2B5EF4-FFF2-40B4-BE49-F238E27FC236}">
                  <a16:creationId xmlns:a16="http://schemas.microsoft.com/office/drawing/2014/main" id="{D47E3E13-7975-1442-C454-F9DE70098747}"/>
                </a:ext>
              </a:extLst>
            </p:cNvPr>
            <p:cNvSpPr/>
            <p:nvPr/>
          </p:nvSpPr>
          <p:spPr>
            <a:xfrm>
              <a:off x="5932768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916;p23">
              <a:extLst>
                <a:ext uri="{FF2B5EF4-FFF2-40B4-BE49-F238E27FC236}">
                  <a16:creationId xmlns:a16="http://schemas.microsoft.com/office/drawing/2014/main" id="{A9D64EB7-9174-9412-3FA9-18B9E7818CF9}"/>
                </a:ext>
              </a:extLst>
            </p:cNvPr>
            <p:cNvSpPr/>
            <p:nvPr/>
          </p:nvSpPr>
          <p:spPr>
            <a:xfrm>
              <a:off x="5916684" y="3226345"/>
              <a:ext cx="10734" cy="3251"/>
            </a:xfrm>
            <a:custGeom>
              <a:avLst/>
              <a:gdLst/>
              <a:ahLst/>
              <a:cxnLst/>
              <a:rect l="l" t="t" r="r" b="b"/>
              <a:pathLst>
                <a:path w="317" h="96" extrusionOk="0">
                  <a:moveTo>
                    <a:pt x="159" y="0"/>
                  </a:moveTo>
                  <a:cubicBezTo>
                    <a:pt x="95" y="0"/>
                    <a:pt x="63" y="32"/>
                    <a:pt x="0" y="64"/>
                  </a:cubicBezTo>
                  <a:lnTo>
                    <a:pt x="63" y="64"/>
                  </a:lnTo>
                  <a:cubicBezTo>
                    <a:pt x="159" y="64"/>
                    <a:pt x="254" y="64"/>
                    <a:pt x="317" y="95"/>
                  </a:cubicBezTo>
                  <a:cubicBezTo>
                    <a:pt x="285" y="32"/>
                    <a:pt x="222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917;p23">
              <a:extLst>
                <a:ext uri="{FF2B5EF4-FFF2-40B4-BE49-F238E27FC236}">
                  <a16:creationId xmlns:a16="http://schemas.microsoft.com/office/drawing/2014/main" id="{587904C2-8BB6-6E29-149E-BF995A555A49}"/>
                </a:ext>
              </a:extLst>
            </p:cNvPr>
            <p:cNvSpPr/>
            <p:nvPr/>
          </p:nvSpPr>
          <p:spPr>
            <a:xfrm>
              <a:off x="5953118" y="3226345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8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444"/>
                    <a:pt x="33" y="444"/>
                    <a:pt x="33" y="475"/>
                  </a:cubicBezTo>
                  <a:cubicBezTo>
                    <a:pt x="159" y="570"/>
                    <a:pt x="286" y="697"/>
                    <a:pt x="381" y="792"/>
                  </a:cubicBezTo>
                  <a:cubicBezTo>
                    <a:pt x="508" y="760"/>
                    <a:pt x="603" y="602"/>
                    <a:pt x="603" y="412"/>
                  </a:cubicBezTo>
                  <a:cubicBezTo>
                    <a:pt x="603" y="190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918;p23">
              <a:extLst>
                <a:ext uri="{FF2B5EF4-FFF2-40B4-BE49-F238E27FC236}">
                  <a16:creationId xmlns:a16="http://schemas.microsoft.com/office/drawing/2014/main" id="{DFD2819D-3142-347B-9FDC-A013BEBA2505}"/>
                </a:ext>
              </a:extLst>
            </p:cNvPr>
            <p:cNvSpPr/>
            <p:nvPr/>
          </p:nvSpPr>
          <p:spPr>
            <a:xfrm>
              <a:off x="5809450" y="2661222"/>
              <a:ext cx="19334" cy="18284"/>
            </a:xfrm>
            <a:custGeom>
              <a:avLst/>
              <a:gdLst/>
              <a:ahLst/>
              <a:cxnLst/>
              <a:rect l="l" t="t" r="r" b="b"/>
              <a:pathLst>
                <a:path w="571" h="540" extrusionOk="0">
                  <a:moveTo>
                    <a:pt x="570" y="1"/>
                  </a:moveTo>
                  <a:lnTo>
                    <a:pt x="0" y="223"/>
                  </a:lnTo>
                  <a:cubicBezTo>
                    <a:pt x="32" y="381"/>
                    <a:pt x="159" y="539"/>
                    <a:pt x="285" y="539"/>
                  </a:cubicBezTo>
                  <a:cubicBezTo>
                    <a:pt x="444" y="539"/>
                    <a:pt x="570" y="349"/>
                    <a:pt x="570" y="128"/>
                  </a:cubicBezTo>
                  <a:cubicBezTo>
                    <a:pt x="570" y="64"/>
                    <a:pt x="570" y="33"/>
                    <a:pt x="57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919;p23">
              <a:extLst>
                <a:ext uri="{FF2B5EF4-FFF2-40B4-BE49-F238E27FC236}">
                  <a16:creationId xmlns:a16="http://schemas.microsoft.com/office/drawing/2014/main" id="{EB55138F-4310-7AEA-539E-69B69BEF91AE}"/>
                </a:ext>
              </a:extLst>
            </p:cNvPr>
            <p:cNvSpPr/>
            <p:nvPr/>
          </p:nvSpPr>
          <p:spPr>
            <a:xfrm>
              <a:off x="5829800" y="2679473"/>
              <a:ext cx="20418" cy="26817"/>
            </a:xfrm>
            <a:custGeom>
              <a:avLst/>
              <a:gdLst/>
              <a:ahLst/>
              <a:cxnLst/>
              <a:rect l="l" t="t" r="r" b="b"/>
              <a:pathLst>
                <a:path w="603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920;p23">
              <a:extLst>
                <a:ext uri="{FF2B5EF4-FFF2-40B4-BE49-F238E27FC236}">
                  <a16:creationId xmlns:a16="http://schemas.microsoft.com/office/drawing/2014/main" id="{4D13FE89-C87B-8FBD-BF03-34C74D456B7E}"/>
                </a:ext>
              </a:extLst>
            </p:cNvPr>
            <p:cNvSpPr/>
            <p:nvPr/>
          </p:nvSpPr>
          <p:spPr>
            <a:xfrm>
              <a:off x="5809450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921;p23">
              <a:extLst>
                <a:ext uri="{FF2B5EF4-FFF2-40B4-BE49-F238E27FC236}">
                  <a16:creationId xmlns:a16="http://schemas.microsoft.com/office/drawing/2014/main" id="{F9CAA97D-29BC-57AC-B2C7-8CFD80303D76}"/>
                </a:ext>
              </a:extLst>
            </p:cNvPr>
            <p:cNvSpPr/>
            <p:nvPr/>
          </p:nvSpPr>
          <p:spPr>
            <a:xfrm>
              <a:off x="5851267" y="270625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922;p23">
              <a:extLst>
                <a:ext uri="{FF2B5EF4-FFF2-40B4-BE49-F238E27FC236}">
                  <a16:creationId xmlns:a16="http://schemas.microsoft.com/office/drawing/2014/main" id="{6DFBA24C-D650-EE18-AB1D-EFC83F79758C}"/>
                </a:ext>
              </a:extLst>
            </p:cNvPr>
            <p:cNvSpPr/>
            <p:nvPr/>
          </p:nvSpPr>
          <p:spPr>
            <a:xfrm>
              <a:off x="5829800" y="2734156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76" y="792"/>
                    <a:pt x="603" y="602"/>
                    <a:pt x="603" y="380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923;p23">
              <a:extLst>
                <a:ext uri="{FF2B5EF4-FFF2-40B4-BE49-F238E27FC236}">
                  <a16:creationId xmlns:a16="http://schemas.microsoft.com/office/drawing/2014/main" id="{2CA9AC2A-2D1A-EF28-4C5E-80FC5A45AE2A}"/>
                </a:ext>
              </a:extLst>
            </p:cNvPr>
            <p:cNvSpPr/>
            <p:nvPr/>
          </p:nvSpPr>
          <p:spPr>
            <a:xfrm>
              <a:off x="5871651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3" y="792"/>
                    <a:pt x="570" y="602"/>
                    <a:pt x="570" y="380"/>
                  </a:cubicBezTo>
                  <a:cubicBezTo>
                    <a:pt x="570" y="159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924;p23">
              <a:extLst>
                <a:ext uri="{FF2B5EF4-FFF2-40B4-BE49-F238E27FC236}">
                  <a16:creationId xmlns:a16="http://schemas.microsoft.com/office/drawing/2014/main" id="{76435044-5040-62C3-EA55-DE2BF131A5E4}"/>
                </a:ext>
              </a:extLst>
            </p:cNvPr>
            <p:cNvSpPr/>
            <p:nvPr/>
          </p:nvSpPr>
          <p:spPr>
            <a:xfrm>
              <a:off x="5809450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925;p23">
              <a:extLst>
                <a:ext uri="{FF2B5EF4-FFF2-40B4-BE49-F238E27FC236}">
                  <a16:creationId xmlns:a16="http://schemas.microsoft.com/office/drawing/2014/main" id="{FE8DC3A0-15D9-D22A-77EC-33F127D75284}"/>
                </a:ext>
              </a:extLst>
            </p:cNvPr>
            <p:cNvSpPr/>
            <p:nvPr/>
          </p:nvSpPr>
          <p:spPr>
            <a:xfrm>
              <a:off x="5851267" y="319952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926;p23">
              <a:extLst>
                <a:ext uri="{FF2B5EF4-FFF2-40B4-BE49-F238E27FC236}">
                  <a16:creationId xmlns:a16="http://schemas.microsoft.com/office/drawing/2014/main" id="{EA5FB2EF-C552-DA76-16CA-D3A58D8FF460}"/>
                </a:ext>
              </a:extLst>
            </p:cNvPr>
            <p:cNvSpPr/>
            <p:nvPr/>
          </p:nvSpPr>
          <p:spPr>
            <a:xfrm>
              <a:off x="5829800" y="3226345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927;p23">
              <a:extLst>
                <a:ext uri="{FF2B5EF4-FFF2-40B4-BE49-F238E27FC236}">
                  <a16:creationId xmlns:a16="http://schemas.microsoft.com/office/drawing/2014/main" id="{3645168B-4DC4-82C3-24A3-B4A600DEC875}"/>
                </a:ext>
              </a:extLst>
            </p:cNvPr>
            <p:cNvSpPr/>
            <p:nvPr/>
          </p:nvSpPr>
          <p:spPr>
            <a:xfrm>
              <a:off x="5871651" y="3226345"/>
              <a:ext cx="19334" cy="23634"/>
            </a:xfrm>
            <a:custGeom>
              <a:avLst/>
              <a:gdLst/>
              <a:ahLst/>
              <a:cxnLst/>
              <a:rect l="l" t="t" r="r" b="b"/>
              <a:pathLst>
                <a:path w="571" h="698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539"/>
                    <a:pt x="32" y="634"/>
                    <a:pt x="95" y="697"/>
                  </a:cubicBezTo>
                  <a:cubicBezTo>
                    <a:pt x="222" y="570"/>
                    <a:pt x="412" y="444"/>
                    <a:pt x="570" y="317"/>
                  </a:cubicBezTo>
                  <a:cubicBezTo>
                    <a:pt x="538" y="159"/>
                    <a:pt x="412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928;p23">
              <a:extLst>
                <a:ext uri="{FF2B5EF4-FFF2-40B4-BE49-F238E27FC236}">
                  <a16:creationId xmlns:a16="http://schemas.microsoft.com/office/drawing/2014/main" id="{3B57C8EC-368E-CA8F-BF1C-77549CB898D8}"/>
                </a:ext>
              </a:extLst>
            </p:cNvPr>
            <p:cNvSpPr/>
            <p:nvPr/>
          </p:nvSpPr>
          <p:spPr>
            <a:xfrm>
              <a:off x="5809450" y="3254212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3"/>
                    <a:pt x="285" y="793"/>
                  </a:cubicBezTo>
                  <a:cubicBezTo>
                    <a:pt x="444" y="793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929;p23">
              <a:extLst>
                <a:ext uri="{FF2B5EF4-FFF2-40B4-BE49-F238E27FC236}">
                  <a16:creationId xmlns:a16="http://schemas.microsoft.com/office/drawing/2014/main" id="{D8284763-C8E4-CC00-8316-E141A1724D98}"/>
                </a:ext>
              </a:extLst>
            </p:cNvPr>
            <p:cNvSpPr/>
            <p:nvPr/>
          </p:nvSpPr>
          <p:spPr>
            <a:xfrm>
              <a:off x="5851267" y="3254212"/>
              <a:ext cx="16117" cy="21501"/>
            </a:xfrm>
            <a:custGeom>
              <a:avLst/>
              <a:gdLst/>
              <a:ahLst/>
              <a:cxnLst/>
              <a:rect l="l" t="t" r="r" b="b"/>
              <a:pathLst>
                <a:path w="476" h="635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476"/>
                    <a:pt x="0" y="571"/>
                    <a:pt x="32" y="634"/>
                  </a:cubicBezTo>
                  <a:cubicBezTo>
                    <a:pt x="159" y="444"/>
                    <a:pt x="317" y="286"/>
                    <a:pt x="475" y="96"/>
                  </a:cubicBezTo>
                  <a:cubicBezTo>
                    <a:pt x="412" y="32"/>
                    <a:pt x="349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930;p23">
              <a:extLst>
                <a:ext uri="{FF2B5EF4-FFF2-40B4-BE49-F238E27FC236}">
                  <a16:creationId xmlns:a16="http://schemas.microsoft.com/office/drawing/2014/main" id="{3A0DE237-0339-1896-5D9E-B873427FA217}"/>
                </a:ext>
              </a:extLst>
            </p:cNvPr>
            <p:cNvSpPr/>
            <p:nvPr/>
          </p:nvSpPr>
          <p:spPr>
            <a:xfrm>
              <a:off x="5829800" y="3282113"/>
              <a:ext cx="16117" cy="18657"/>
            </a:xfrm>
            <a:custGeom>
              <a:avLst/>
              <a:gdLst/>
              <a:ahLst/>
              <a:cxnLst/>
              <a:rect l="l" t="t" r="r" b="b"/>
              <a:pathLst>
                <a:path w="476" h="551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444"/>
                    <a:pt x="1" y="507"/>
                    <a:pt x="33" y="539"/>
                  </a:cubicBezTo>
                  <a:cubicBezTo>
                    <a:pt x="50" y="547"/>
                    <a:pt x="69" y="551"/>
                    <a:pt x="89" y="551"/>
                  </a:cubicBezTo>
                  <a:cubicBezTo>
                    <a:pt x="142" y="551"/>
                    <a:pt x="199" y="522"/>
                    <a:pt x="223" y="475"/>
                  </a:cubicBezTo>
                  <a:cubicBezTo>
                    <a:pt x="223" y="475"/>
                    <a:pt x="318" y="317"/>
                    <a:pt x="476" y="64"/>
                  </a:cubicBezTo>
                  <a:cubicBezTo>
                    <a:pt x="444" y="32"/>
                    <a:pt x="381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931;p23">
              <a:extLst>
                <a:ext uri="{FF2B5EF4-FFF2-40B4-BE49-F238E27FC236}">
                  <a16:creationId xmlns:a16="http://schemas.microsoft.com/office/drawing/2014/main" id="{AB0AE7BA-B764-0895-D4C8-577EC73A0AA0}"/>
                </a:ext>
              </a:extLst>
            </p:cNvPr>
            <p:cNvSpPr/>
            <p:nvPr/>
          </p:nvSpPr>
          <p:spPr>
            <a:xfrm>
              <a:off x="5752599" y="2686956"/>
              <a:ext cx="15068" cy="19334"/>
            </a:xfrm>
            <a:custGeom>
              <a:avLst/>
              <a:gdLst/>
              <a:ahLst/>
              <a:cxnLst/>
              <a:rect l="l" t="t" r="r" b="b"/>
              <a:pathLst>
                <a:path w="445" h="571" extrusionOk="0">
                  <a:moveTo>
                    <a:pt x="412" y="1"/>
                  </a:moveTo>
                  <a:lnTo>
                    <a:pt x="96" y="128"/>
                  </a:lnTo>
                  <a:cubicBezTo>
                    <a:pt x="32" y="159"/>
                    <a:pt x="1" y="223"/>
                    <a:pt x="32" y="286"/>
                  </a:cubicBezTo>
                  <a:cubicBezTo>
                    <a:pt x="32" y="286"/>
                    <a:pt x="96" y="413"/>
                    <a:pt x="191" y="571"/>
                  </a:cubicBezTo>
                  <a:cubicBezTo>
                    <a:pt x="317" y="571"/>
                    <a:pt x="444" y="381"/>
                    <a:pt x="444" y="159"/>
                  </a:cubicBezTo>
                  <a:cubicBezTo>
                    <a:pt x="444" y="96"/>
                    <a:pt x="444" y="33"/>
                    <a:pt x="41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932;p23">
              <a:extLst>
                <a:ext uri="{FF2B5EF4-FFF2-40B4-BE49-F238E27FC236}">
                  <a16:creationId xmlns:a16="http://schemas.microsoft.com/office/drawing/2014/main" id="{338CD77F-087C-2D6B-7B32-1FC04F677DFF}"/>
                </a:ext>
              </a:extLst>
            </p:cNvPr>
            <p:cNvSpPr/>
            <p:nvPr/>
          </p:nvSpPr>
          <p:spPr>
            <a:xfrm>
              <a:off x="5790150" y="2679473"/>
              <a:ext cx="19334" cy="26817"/>
            </a:xfrm>
            <a:custGeom>
              <a:avLst/>
              <a:gdLst/>
              <a:ahLst/>
              <a:cxnLst/>
              <a:rect l="l" t="t" r="r" b="b"/>
              <a:pathLst>
                <a:path w="571" h="792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933;p23">
              <a:extLst>
                <a:ext uri="{FF2B5EF4-FFF2-40B4-BE49-F238E27FC236}">
                  <a16:creationId xmlns:a16="http://schemas.microsoft.com/office/drawing/2014/main" id="{90903B9C-026A-AC53-74A3-35F437470FD2}"/>
                </a:ext>
              </a:extLst>
            </p:cNvPr>
            <p:cNvSpPr/>
            <p:nvPr/>
          </p:nvSpPr>
          <p:spPr>
            <a:xfrm>
              <a:off x="5768682" y="2706256"/>
              <a:ext cx="20418" cy="27935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286" y="1"/>
                  </a:moveTo>
                  <a:cubicBezTo>
                    <a:pt x="128" y="1"/>
                    <a:pt x="1" y="191"/>
                    <a:pt x="1" y="413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934;p23">
              <a:extLst>
                <a:ext uri="{FF2B5EF4-FFF2-40B4-BE49-F238E27FC236}">
                  <a16:creationId xmlns:a16="http://schemas.microsoft.com/office/drawing/2014/main" id="{95A26147-4C67-6B95-2629-BC88010FA4D9}"/>
                </a:ext>
              </a:extLst>
            </p:cNvPr>
            <p:cNvSpPr/>
            <p:nvPr/>
          </p:nvSpPr>
          <p:spPr>
            <a:xfrm>
              <a:off x="5790150" y="2734156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935;p23">
              <a:extLst>
                <a:ext uri="{FF2B5EF4-FFF2-40B4-BE49-F238E27FC236}">
                  <a16:creationId xmlns:a16="http://schemas.microsoft.com/office/drawing/2014/main" id="{00C883CD-7DEA-AAC3-D9C1-D89FF1326FDA}"/>
                </a:ext>
              </a:extLst>
            </p:cNvPr>
            <p:cNvSpPr/>
            <p:nvPr/>
          </p:nvSpPr>
          <p:spPr>
            <a:xfrm>
              <a:off x="5768682" y="3199528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936;p23">
              <a:extLst>
                <a:ext uri="{FF2B5EF4-FFF2-40B4-BE49-F238E27FC236}">
                  <a16:creationId xmlns:a16="http://schemas.microsoft.com/office/drawing/2014/main" id="{4498AFE3-A16F-98D4-0695-32831FB9AC19}"/>
                </a:ext>
              </a:extLst>
            </p:cNvPr>
            <p:cNvSpPr/>
            <p:nvPr/>
          </p:nvSpPr>
          <p:spPr>
            <a:xfrm>
              <a:off x="5757983" y="3232779"/>
              <a:ext cx="9684" cy="21467"/>
            </a:xfrm>
            <a:custGeom>
              <a:avLst/>
              <a:gdLst/>
              <a:ahLst/>
              <a:cxnLst/>
              <a:rect l="l" t="t" r="r" b="b"/>
              <a:pathLst>
                <a:path w="286" h="634" extrusionOk="0">
                  <a:moveTo>
                    <a:pt x="222" y="0"/>
                  </a:moveTo>
                  <a:cubicBezTo>
                    <a:pt x="158" y="222"/>
                    <a:pt x="63" y="475"/>
                    <a:pt x="0" y="634"/>
                  </a:cubicBezTo>
                  <a:cubicBezTo>
                    <a:pt x="158" y="634"/>
                    <a:pt x="285" y="444"/>
                    <a:pt x="285" y="222"/>
                  </a:cubicBezTo>
                  <a:cubicBezTo>
                    <a:pt x="285" y="127"/>
                    <a:pt x="253" y="64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937;p23">
              <a:extLst>
                <a:ext uri="{FF2B5EF4-FFF2-40B4-BE49-F238E27FC236}">
                  <a16:creationId xmlns:a16="http://schemas.microsoft.com/office/drawing/2014/main" id="{15B41609-1E7B-92AF-6ACA-77EBBBF290EC}"/>
                </a:ext>
              </a:extLst>
            </p:cNvPr>
            <p:cNvSpPr/>
            <p:nvPr/>
          </p:nvSpPr>
          <p:spPr>
            <a:xfrm>
              <a:off x="5790150" y="3226345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938;p23">
              <a:extLst>
                <a:ext uri="{FF2B5EF4-FFF2-40B4-BE49-F238E27FC236}">
                  <a16:creationId xmlns:a16="http://schemas.microsoft.com/office/drawing/2014/main" id="{ED639CC5-14F6-1ED3-2EA7-DCA1F164A478}"/>
                </a:ext>
              </a:extLst>
            </p:cNvPr>
            <p:cNvSpPr/>
            <p:nvPr/>
          </p:nvSpPr>
          <p:spPr>
            <a:xfrm>
              <a:off x="5768682" y="3254212"/>
              <a:ext cx="20418" cy="25767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476"/>
                    <a:pt x="32" y="571"/>
                    <a:pt x="64" y="634"/>
                  </a:cubicBezTo>
                  <a:lnTo>
                    <a:pt x="413" y="761"/>
                  </a:lnTo>
                  <a:cubicBezTo>
                    <a:pt x="508" y="698"/>
                    <a:pt x="571" y="571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939;p23">
              <a:extLst>
                <a:ext uri="{FF2B5EF4-FFF2-40B4-BE49-F238E27FC236}">
                  <a16:creationId xmlns:a16="http://schemas.microsoft.com/office/drawing/2014/main" id="{60D6710E-6154-7CE3-AC24-FD85A93FD886}"/>
                </a:ext>
              </a:extLst>
            </p:cNvPr>
            <p:cNvSpPr/>
            <p:nvPr/>
          </p:nvSpPr>
          <p:spPr>
            <a:xfrm>
              <a:off x="5793366" y="3282113"/>
              <a:ext cx="15034" cy="9684"/>
            </a:xfrm>
            <a:custGeom>
              <a:avLst/>
              <a:gdLst/>
              <a:ahLst/>
              <a:cxnLst/>
              <a:rect l="l" t="t" r="r" b="b"/>
              <a:pathLst>
                <a:path w="444" h="286" extrusionOk="0">
                  <a:moveTo>
                    <a:pt x="190" y="0"/>
                  </a:moveTo>
                  <a:cubicBezTo>
                    <a:pt x="95" y="0"/>
                    <a:pt x="32" y="32"/>
                    <a:pt x="0" y="95"/>
                  </a:cubicBezTo>
                  <a:lnTo>
                    <a:pt x="444" y="285"/>
                  </a:lnTo>
                  <a:cubicBezTo>
                    <a:pt x="412" y="95"/>
                    <a:pt x="317" y="0"/>
                    <a:pt x="1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940;p23">
              <a:extLst>
                <a:ext uri="{FF2B5EF4-FFF2-40B4-BE49-F238E27FC236}">
                  <a16:creationId xmlns:a16="http://schemas.microsoft.com/office/drawing/2014/main" id="{A1A430FC-B503-F4E0-156F-83A9C62C7B74}"/>
                </a:ext>
              </a:extLst>
            </p:cNvPr>
            <p:cNvSpPr/>
            <p:nvPr/>
          </p:nvSpPr>
          <p:spPr>
            <a:xfrm>
              <a:off x="5645364" y="281670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4" y="1"/>
                  </a:moveTo>
                  <a:cubicBezTo>
                    <a:pt x="96" y="33"/>
                    <a:pt x="1" y="191"/>
                    <a:pt x="1" y="381"/>
                  </a:cubicBezTo>
                  <a:cubicBezTo>
                    <a:pt x="1" y="603"/>
                    <a:pt x="128" y="793"/>
                    <a:pt x="286" y="793"/>
                  </a:cubicBezTo>
                  <a:cubicBezTo>
                    <a:pt x="444" y="793"/>
                    <a:pt x="571" y="603"/>
                    <a:pt x="571" y="381"/>
                  </a:cubicBezTo>
                  <a:cubicBezTo>
                    <a:pt x="571" y="223"/>
                    <a:pt x="508" y="96"/>
                    <a:pt x="413" y="33"/>
                  </a:cubicBezTo>
                  <a:cubicBezTo>
                    <a:pt x="349" y="1"/>
                    <a:pt x="286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941;p23">
              <a:extLst>
                <a:ext uri="{FF2B5EF4-FFF2-40B4-BE49-F238E27FC236}">
                  <a16:creationId xmlns:a16="http://schemas.microsoft.com/office/drawing/2014/main" id="{C799750A-5C14-ABA5-BD08-A4EB6853180E}"/>
                </a:ext>
              </a:extLst>
            </p:cNvPr>
            <p:cNvSpPr/>
            <p:nvPr/>
          </p:nvSpPr>
          <p:spPr>
            <a:xfrm>
              <a:off x="5687181" y="2819924"/>
              <a:ext cx="19368" cy="23634"/>
            </a:xfrm>
            <a:custGeom>
              <a:avLst/>
              <a:gdLst/>
              <a:ahLst/>
              <a:cxnLst/>
              <a:rect l="l" t="t" r="r" b="b"/>
              <a:pathLst>
                <a:path w="572" h="698" extrusionOk="0">
                  <a:moveTo>
                    <a:pt x="64" y="1"/>
                  </a:moveTo>
                  <a:cubicBezTo>
                    <a:pt x="33" y="96"/>
                    <a:pt x="1" y="191"/>
                    <a:pt x="1" y="286"/>
                  </a:cubicBezTo>
                  <a:cubicBezTo>
                    <a:pt x="1" y="508"/>
                    <a:pt x="128" y="698"/>
                    <a:pt x="286" y="698"/>
                  </a:cubicBezTo>
                  <a:cubicBezTo>
                    <a:pt x="444" y="698"/>
                    <a:pt x="571" y="508"/>
                    <a:pt x="571" y="286"/>
                  </a:cubicBezTo>
                  <a:cubicBezTo>
                    <a:pt x="571" y="191"/>
                    <a:pt x="539" y="64"/>
                    <a:pt x="476" y="1"/>
                  </a:cubicBezTo>
                  <a:cubicBezTo>
                    <a:pt x="392" y="1"/>
                    <a:pt x="307" y="15"/>
                    <a:pt x="213" y="15"/>
                  </a:cubicBezTo>
                  <a:cubicBezTo>
                    <a:pt x="166" y="15"/>
                    <a:pt x="117" y="11"/>
                    <a:pt x="6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942;p23">
              <a:extLst>
                <a:ext uri="{FF2B5EF4-FFF2-40B4-BE49-F238E27FC236}">
                  <a16:creationId xmlns:a16="http://schemas.microsoft.com/office/drawing/2014/main" id="{C78D4106-BD22-1303-7E84-9826CF1170CD}"/>
                </a:ext>
              </a:extLst>
            </p:cNvPr>
            <p:cNvSpPr/>
            <p:nvPr/>
          </p:nvSpPr>
          <p:spPr>
            <a:xfrm>
              <a:off x="5665748" y="2843524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7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317" y="792"/>
                  </a:cubicBezTo>
                  <a:cubicBezTo>
                    <a:pt x="476" y="792"/>
                    <a:pt x="602" y="634"/>
                    <a:pt x="602" y="412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943;p23">
              <a:extLst>
                <a:ext uri="{FF2B5EF4-FFF2-40B4-BE49-F238E27FC236}">
                  <a16:creationId xmlns:a16="http://schemas.microsoft.com/office/drawing/2014/main" id="{EE4C9F81-8584-9904-FE5D-3C446D5A549B}"/>
                </a:ext>
              </a:extLst>
            </p:cNvPr>
            <p:cNvSpPr/>
            <p:nvPr/>
          </p:nvSpPr>
          <p:spPr>
            <a:xfrm>
              <a:off x="5707565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944;p23">
              <a:extLst>
                <a:ext uri="{FF2B5EF4-FFF2-40B4-BE49-F238E27FC236}">
                  <a16:creationId xmlns:a16="http://schemas.microsoft.com/office/drawing/2014/main" id="{48F31652-5408-2207-87AF-E3154B31CF4F}"/>
                </a:ext>
              </a:extLst>
            </p:cNvPr>
            <p:cNvSpPr/>
            <p:nvPr/>
          </p:nvSpPr>
          <p:spPr>
            <a:xfrm>
              <a:off x="5645364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945;p23">
              <a:extLst>
                <a:ext uri="{FF2B5EF4-FFF2-40B4-BE49-F238E27FC236}">
                  <a16:creationId xmlns:a16="http://schemas.microsoft.com/office/drawing/2014/main" id="{3A9CD931-EB36-31FB-7245-FBE5197E3A6B}"/>
                </a:ext>
              </a:extLst>
            </p:cNvPr>
            <p:cNvSpPr/>
            <p:nvPr/>
          </p:nvSpPr>
          <p:spPr>
            <a:xfrm>
              <a:off x="5687181" y="2870341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946;p23">
              <a:extLst>
                <a:ext uri="{FF2B5EF4-FFF2-40B4-BE49-F238E27FC236}">
                  <a16:creationId xmlns:a16="http://schemas.microsoft.com/office/drawing/2014/main" id="{ED0C0B05-426B-4032-7633-57BBA3626509}"/>
                </a:ext>
              </a:extLst>
            </p:cNvPr>
            <p:cNvSpPr/>
            <p:nvPr/>
          </p:nvSpPr>
          <p:spPr>
            <a:xfrm>
              <a:off x="5665748" y="2898208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317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317" y="792"/>
                  </a:cubicBezTo>
                  <a:cubicBezTo>
                    <a:pt x="476" y="792"/>
                    <a:pt x="602" y="634"/>
                    <a:pt x="602" y="412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947;p23">
              <a:extLst>
                <a:ext uri="{FF2B5EF4-FFF2-40B4-BE49-F238E27FC236}">
                  <a16:creationId xmlns:a16="http://schemas.microsoft.com/office/drawing/2014/main" id="{DAD17D63-F3BD-FAD2-E581-88E7FBC7BC4B}"/>
                </a:ext>
              </a:extLst>
            </p:cNvPr>
            <p:cNvSpPr/>
            <p:nvPr/>
          </p:nvSpPr>
          <p:spPr>
            <a:xfrm>
              <a:off x="5707565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7" y="1"/>
                    <a:pt x="1" y="191"/>
                    <a:pt x="1" y="412"/>
                  </a:cubicBezTo>
                  <a:cubicBezTo>
                    <a:pt x="1" y="634"/>
                    <a:pt x="127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948;p23">
              <a:extLst>
                <a:ext uri="{FF2B5EF4-FFF2-40B4-BE49-F238E27FC236}">
                  <a16:creationId xmlns:a16="http://schemas.microsoft.com/office/drawing/2014/main" id="{327745FB-8D5E-445C-EE36-E43C9C81D119}"/>
                </a:ext>
              </a:extLst>
            </p:cNvPr>
            <p:cNvSpPr/>
            <p:nvPr/>
          </p:nvSpPr>
          <p:spPr>
            <a:xfrm>
              <a:off x="5647531" y="2925025"/>
              <a:ext cx="17167" cy="24684"/>
            </a:xfrm>
            <a:custGeom>
              <a:avLst/>
              <a:gdLst/>
              <a:ahLst/>
              <a:cxnLst/>
              <a:rect l="l" t="t" r="r" b="b"/>
              <a:pathLst>
                <a:path w="507" h="729" extrusionOk="0">
                  <a:moveTo>
                    <a:pt x="222" y="0"/>
                  </a:moveTo>
                  <a:cubicBezTo>
                    <a:pt x="127" y="0"/>
                    <a:pt x="32" y="95"/>
                    <a:pt x="0" y="190"/>
                  </a:cubicBezTo>
                  <a:cubicBezTo>
                    <a:pt x="159" y="349"/>
                    <a:pt x="285" y="539"/>
                    <a:pt x="412" y="729"/>
                  </a:cubicBezTo>
                  <a:cubicBezTo>
                    <a:pt x="475" y="634"/>
                    <a:pt x="507" y="539"/>
                    <a:pt x="507" y="412"/>
                  </a:cubicBezTo>
                  <a:cubicBezTo>
                    <a:pt x="507" y="190"/>
                    <a:pt x="380" y="0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949;p23">
              <a:extLst>
                <a:ext uri="{FF2B5EF4-FFF2-40B4-BE49-F238E27FC236}">
                  <a16:creationId xmlns:a16="http://schemas.microsoft.com/office/drawing/2014/main" id="{F27F2F86-4F86-9868-ED4C-88371791AC23}"/>
                </a:ext>
              </a:extLst>
            </p:cNvPr>
            <p:cNvSpPr/>
            <p:nvPr/>
          </p:nvSpPr>
          <p:spPr>
            <a:xfrm>
              <a:off x="5687181" y="2925025"/>
              <a:ext cx="19368" cy="27901"/>
            </a:xfrm>
            <a:custGeom>
              <a:avLst/>
              <a:gdLst/>
              <a:ahLst/>
              <a:cxnLst/>
              <a:rect l="l" t="t" r="r" b="b"/>
              <a:pathLst>
                <a:path w="572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950;p23">
              <a:extLst>
                <a:ext uri="{FF2B5EF4-FFF2-40B4-BE49-F238E27FC236}">
                  <a16:creationId xmlns:a16="http://schemas.microsoft.com/office/drawing/2014/main" id="{85819F78-536F-5F35-3F02-6EEB060B7D1A}"/>
                </a:ext>
              </a:extLst>
            </p:cNvPr>
            <p:cNvSpPr/>
            <p:nvPr/>
          </p:nvSpPr>
          <p:spPr>
            <a:xfrm>
              <a:off x="5667881" y="2952892"/>
              <a:ext cx="18284" cy="27935"/>
            </a:xfrm>
            <a:custGeom>
              <a:avLst/>
              <a:gdLst/>
              <a:ahLst/>
              <a:cxnLst/>
              <a:rect l="l" t="t" r="r" b="b"/>
              <a:pathLst>
                <a:path w="540" h="825" extrusionOk="0">
                  <a:moveTo>
                    <a:pt x="254" y="1"/>
                  </a:moveTo>
                  <a:cubicBezTo>
                    <a:pt x="128" y="1"/>
                    <a:pt x="33" y="96"/>
                    <a:pt x="1" y="223"/>
                  </a:cubicBezTo>
                  <a:cubicBezTo>
                    <a:pt x="64" y="381"/>
                    <a:pt x="128" y="603"/>
                    <a:pt x="128" y="793"/>
                  </a:cubicBezTo>
                  <a:cubicBezTo>
                    <a:pt x="159" y="793"/>
                    <a:pt x="191" y="824"/>
                    <a:pt x="254" y="824"/>
                  </a:cubicBezTo>
                  <a:cubicBezTo>
                    <a:pt x="413" y="824"/>
                    <a:pt x="539" y="634"/>
                    <a:pt x="539" y="413"/>
                  </a:cubicBezTo>
                  <a:cubicBezTo>
                    <a:pt x="539" y="191"/>
                    <a:pt x="413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951;p23">
              <a:extLst>
                <a:ext uri="{FF2B5EF4-FFF2-40B4-BE49-F238E27FC236}">
                  <a16:creationId xmlns:a16="http://schemas.microsoft.com/office/drawing/2014/main" id="{DC85897B-6385-219A-CCFA-C40A2949F0F6}"/>
                </a:ext>
              </a:extLst>
            </p:cNvPr>
            <p:cNvSpPr/>
            <p:nvPr/>
          </p:nvSpPr>
          <p:spPr>
            <a:xfrm>
              <a:off x="5707565" y="2952892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952;p23">
              <a:extLst>
                <a:ext uri="{FF2B5EF4-FFF2-40B4-BE49-F238E27FC236}">
                  <a16:creationId xmlns:a16="http://schemas.microsoft.com/office/drawing/2014/main" id="{EAA7DEB2-FF9C-667B-5568-974256D4ECE5}"/>
                </a:ext>
              </a:extLst>
            </p:cNvPr>
            <p:cNvSpPr/>
            <p:nvPr/>
          </p:nvSpPr>
          <p:spPr>
            <a:xfrm>
              <a:off x="5687181" y="2980793"/>
              <a:ext cx="19368" cy="26817"/>
            </a:xfrm>
            <a:custGeom>
              <a:avLst/>
              <a:gdLst/>
              <a:ahLst/>
              <a:cxnLst/>
              <a:rect l="l" t="t" r="r" b="b"/>
              <a:pathLst>
                <a:path w="572" h="792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953;p23">
              <a:extLst>
                <a:ext uri="{FF2B5EF4-FFF2-40B4-BE49-F238E27FC236}">
                  <a16:creationId xmlns:a16="http://schemas.microsoft.com/office/drawing/2014/main" id="{49EF7475-496D-022A-3DD8-9C7014329251}"/>
                </a:ext>
              </a:extLst>
            </p:cNvPr>
            <p:cNvSpPr/>
            <p:nvPr/>
          </p:nvSpPr>
          <p:spPr>
            <a:xfrm>
              <a:off x="5665748" y="3007576"/>
              <a:ext cx="20418" cy="27935"/>
            </a:xfrm>
            <a:custGeom>
              <a:avLst/>
              <a:gdLst/>
              <a:ahLst/>
              <a:cxnLst/>
              <a:rect l="l" t="t" r="r" b="b"/>
              <a:pathLst>
                <a:path w="603" h="825" extrusionOk="0">
                  <a:moveTo>
                    <a:pt x="317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317" y="824"/>
                  </a:cubicBezTo>
                  <a:cubicBezTo>
                    <a:pt x="476" y="824"/>
                    <a:pt x="602" y="634"/>
                    <a:pt x="602" y="413"/>
                  </a:cubicBezTo>
                  <a:cubicBezTo>
                    <a:pt x="602" y="191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954;p23">
              <a:extLst>
                <a:ext uri="{FF2B5EF4-FFF2-40B4-BE49-F238E27FC236}">
                  <a16:creationId xmlns:a16="http://schemas.microsoft.com/office/drawing/2014/main" id="{6E7ADC04-591B-F737-5C72-B93DFE3E57D2}"/>
                </a:ext>
              </a:extLst>
            </p:cNvPr>
            <p:cNvSpPr/>
            <p:nvPr/>
          </p:nvSpPr>
          <p:spPr>
            <a:xfrm>
              <a:off x="5707565" y="3007576"/>
              <a:ext cx="19334" cy="27935"/>
            </a:xfrm>
            <a:custGeom>
              <a:avLst/>
              <a:gdLst/>
              <a:ahLst/>
              <a:cxnLst/>
              <a:rect l="l" t="t" r="r" b="b"/>
              <a:pathLst>
                <a:path w="571" h="825" extrusionOk="0">
                  <a:moveTo>
                    <a:pt x="286" y="1"/>
                  </a:moveTo>
                  <a:cubicBezTo>
                    <a:pt x="127" y="1"/>
                    <a:pt x="1" y="191"/>
                    <a:pt x="1" y="413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3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955;p23">
              <a:extLst>
                <a:ext uri="{FF2B5EF4-FFF2-40B4-BE49-F238E27FC236}">
                  <a16:creationId xmlns:a16="http://schemas.microsoft.com/office/drawing/2014/main" id="{5F2AC24C-D5EE-922D-D22C-A1B101BD586F}"/>
                </a:ext>
              </a:extLst>
            </p:cNvPr>
            <p:cNvSpPr/>
            <p:nvPr/>
          </p:nvSpPr>
          <p:spPr>
            <a:xfrm>
              <a:off x="5645364" y="303547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956;p23">
              <a:extLst>
                <a:ext uri="{FF2B5EF4-FFF2-40B4-BE49-F238E27FC236}">
                  <a16:creationId xmlns:a16="http://schemas.microsoft.com/office/drawing/2014/main" id="{41ED956A-6273-9615-D6A6-FFFA1A6679AA}"/>
                </a:ext>
              </a:extLst>
            </p:cNvPr>
            <p:cNvSpPr/>
            <p:nvPr/>
          </p:nvSpPr>
          <p:spPr>
            <a:xfrm>
              <a:off x="5687181" y="3035477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957;p23">
              <a:extLst>
                <a:ext uri="{FF2B5EF4-FFF2-40B4-BE49-F238E27FC236}">
                  <a16:creationId xmlns:a16="http://schemas.microsoft.com/office/drawing/2014/main" id="{69D05E1A-97C4-0F2D-2670-6D93AA967862}"/>
                </a:ext>
              </a:extLst>
            </p:cNvPr>
            <p:cNvSpPr/>
            <p:nvPr/>
          </p:nvSpPr>
          <p:spPr>
            <a:xfrm>
              <a:off x="5665748" y="3062294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317" y="823"/>
                  </a:cubicBezTo>
                  <a:cubicBezTo>
                    <a:pt x="476" y="823"/>
                    <a:pt x="602" y="633"/>
                    <a:pt x="602" y="412"/>
                  </a:cubicBezTo>
                  <a:cubicBezTo>
                    <a:pt x="602" y="190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958;p23">
              <a:extLst>
                <a:ext uri="{FF2B5EF4-FFF2-40B4-BE49-F238E27FC236}">
                  <a16:creationId xmlns:a16="http://schemas.microsoft.com/office/drawing/2014/main" id="{AF008502-9577-E1BD-26DD-8698BAF50B1E}"/>
                </a:ext>
              </a:extLst>
            </p:cNvPr>
            <p:cNvSpPr/>
            <p:nvPr/>
          </p:nvSpPr>
          <p:spPr>
            <a:xfrm>
              <a:off x="5707565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959;p23">
              <a:extLst>
                <a:ext uri="{FF2B5EF4-FFF2-40B4-BE49-F238E27FC236}">
                  <a16:creationId xmlns:a16="http://schemas.microsoft.com/office/drawing/2014/main" id="{3D57DBEB-691C-712B-F2FA-6B3F136B8F85}"/>
                </a:ext>
              </a:extLst>
            </p:cNvPr>
            <p:cNvSpPr/>
            <p:nvPr/>
          </p:nvSpPr>
          <p:spPr>
            <a:xfrm>
              <a:off x="5645364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960;p23">
              <a:extLst>
                <a:ext uri="{FF2B5EF4-FFF2-40B4-BE49-F238E27FC236}">
                  <a16:creationId xmlns:a16="http://schemas.microsoft.com/office/drawing/2014/main" id="{2EFF69E6-4BC8-3F78-C553-96035DA546C4}"/>
                </a:ext>
              </a:extLst>
            </p:cNvPr>
            <p:cNvSpPr/>
            <p:nvPr/>
          </p:nvSpPr>
          <p:spPr>
            <a:xfrm>
              <a:off x="5687181" y="3090160"/>
              <a:ext cx="19368" cy="26851"/>
            </a:xfrm>
            <a:custGeom>
              <a:avLst/>
              <a:gdLst/>
              <a:ahLst/>
              <a:cxnLst/>
              <a:rect l="l" t="t" r="r" b="b"/>
              <a:pathLst>
                <a:path w="572" h="793" extrusionOk="0">
                  <a:moveTo>
                    <a:pt x="286" y="0"/>
                  </a:moveTo>
                  <a:cubicBezTo>
                    <a:pt x="128" y="0"/>
                    <a:pt x="1" y="159"/>
                    <a:pt x="1" y="380"/>
                  </a:cubicBezTo>
                  <a:cubicBezTo>
                    <a:pt x="1" y="602"/>
                    <a:pt x="128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961;p23">
              <a:extLst>
                <a:ext uri="{FF2B5EF4-FFF2-40B4-BE49-F238E27FC236}">
                  <a16:creationId xmlns:a16="http://schemas.microsoft.com/office/drawing/2014/main" id="{269545DE-D288-7C90-2ACA-86C97C9F3A98}"/>
                </a:ext>
              </a:extLst>
            </p:cNvPr>
            <p:cNvSpPr/>
            <p:nvPr/>
          </p:nvSpPr>
          <p:spPr>
            <a:xfrm>
              <a:off x="5665748" y="3116978"/>
              <a:ext cx="20418" cy="23600"/>
            </a:xfrm>
            <a:custGeom>
              <a:avLst/>
              <a:gdLst/>
              <a:ahLst/>
              <a:cxnLst/>
              <a:rect l="l" t="t" r="r" b="b"/>
              <a:pathLst>
                <a:path w="603" h="697" extrusionOk="0">
                  <a:moveTo>
                    <a:pt x="317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96" y="697"/>
                  </a:cubicBezTo>
                  <a:cubicBezTo>
                    <a:pt x="222" y="697"/>
                    <a:pt x="381" y="665"/>
                    <a:pt x="539" y="665"/>
                  </a:cubicBezTo>
                  <a:cubicBezTo>
                    <a:pt x="571" y="602"/>
                    <a:pt x="602" y="507"/>
                    <a:pt x="602" y="412"/>
                  </a:cubicBezTo>
                  <a:cubicBezTo>
                    <a:pt x="602" y="190"/>
                    <a:pt x="476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962;p23">
              <a:extLst>
                <a:ext uri="{FF2B5EF4-FFF2-40B4-BE49-F238E27FC236}">
                  <a16:creationId xmlns:a16="http://schemas.microsoft.com/office/drawing/2014/main" id="{C587F9B7-7094-E883-4A8B-E4A8F2AABBB4}"/>
                </a:ext>
              </a:extLst>
            </p:cNvPr>
            <p:cNvSpPr/>
            <p:nvPr/>
          </p:nvSpPr>
          <p:spPr>
            <a:xfrm>
              <a:off x="5707565" y="3116978"/>
              <a:ext cx="20418" cy="25767"/>
            </a:xfrm>
            <a:custGeom>
              <a:avLst/>
              <a:gdLst/>
              <a:ahLst/>
              <a:cxnLst/>
              <a:rect l="l" t="t" r="r" b="b"/>
              <a:pathLst>
                <a:path w="603" h="761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539"/>
                    <a:pt x="32" y="634"/>
                    <a:pt x="96" y="697"/>
                  </a:cubicBezTo>
                  <a:cubicBezTo>
                    <a:pt x="222" y="729"/>
                    <a:pt x="317" y="729"/>
                    <a:pt x="444" y="760"/>
                  </a:cubicBezTo>
                  <a:cubicBezTo>
                    <a:pt x="539" y="697"/>
                    <a:pt x="602" y="570"/>
                    <a:pt x="602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963;p23">
              <a:extLst>
                <a:ext uri="{FF2B5EF4-FFF2-40B4-BE49-F238E27FC236}">
                  <a16:creationId xmlns:a16="http://schemas.microsoft.com/office/drawing/2014/main" id="{E5B98873-4AC3-BED9-CEE2-B8E1D53C4C9C}"/>
                </a:ext>
              </a:extLst>
            </p:cNvPr>
            <p:cNvSpPr/>
            <p:nvPr/>
          </p:nvSpPr>
          <p:spPr>
            <a:xfrm>
              <a:off x="5632497" y="2812441"/>
              <a:ext cx="8634" cy="3251"/>
            </a:xfrm>
            <a:custGeom>
              <a:avLst/>
              <a:gdLst/>
              <a:ahLst/>
              <a:cxnLst/>
              <a:rect l="l" t="t" r="r" b="b"/>
              <a:pathLst>
                <a:path w="255" h="96" extrusionOk="0">
                  <a:moveTo>
                    <a:pt x="159" y="0"/>
                  </a:moveTo>
                  <a:cubicBezTo>
                    <a:pt x="96" y="0"/>
                    <a:pt x="33" y="32"/>
                    <a:pt x="1" y="64"/>
                  </a:cubicBezTo>
                  <a:cubicBezTo>
                    <a:pt x="33" y="95"/>
                    <a:pt x="64" y="95"/>
                    <a:pt x="96" y="95"/>
                  </a:cubicBezTo>
                  <a:cubicBezTo>
                    <a:pt x="159" y="95"/>
                    <a:pt x="223" y="64"/>
                    <a:pt x="254" y="32"/>
                  </a:cubicBezTo>
                  <a:cubicBezTo>
                    <a:pt x="191" y="0"/>
                    <a:pt x="159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964;p23">
              <a:extLst>
                <a:ext uri="{FF2B5EF4-FFF2-40B4-BE49-F238E27FC236}">
                  <a16:creationId xmlns:a16="http://schemas.microsoft.com/office/drawing/2014/main" id="{0CAF122C-4A6F-DC37-C848-D61A64585873}"/>
                </a:ext>
              </a:extLst>
            </p:cNvPr>
            <p:cNvSpPr/>
            <p:nvPr/>
          </p:nvSpPr>
          <p:spPr>
            <a:xfrm>
              <a:off x="5622847" y="2836007"/>
              <a:ext cx="1117" cy="1117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" y="33"/>
                  </a:moveTo>
                  <a:cubicBezTo>
                    <a:pt x="1" y="33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965;p23">
              <a:extLst>
                <a:ext uri="{FF2B5EF4-FFF2-40B4-BE49-F238E27FC236}">
                  <a16:creationId xmlns:a16="http://schemas.microsoft.com/office/drawing/2014/main" id="{4395C21A-39AC-4E69-E649-A8B304AF8FB8}"/>
                </a:ext>
              </a:extLst>
            </p:cNvPr>
            <p:cNvSpPr/>
            <p:nvPr/>
          </p:nvSpPr>
          <p:spPr>
            <a:xfrm>
              <a:off x="5626064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966;p23">
              <a:extLst>
                <a:ext uri="{FF2B5EF4-FFF2-40B4-BE49-F238E27FC236}">
                  <a16:creationId xmlns:a16="http://schemas.microsoft.com/office/drawing/2014/main" id="{D6A22539-5587-64A6-2EDF-9A5C04C8EA28}"/>
                </a:ext>
              </a:extLst>
            </p:cNvPr>
            <p:cNvSpPr/>
            <p:nvPr/>
          </p:nvSpPr>
          <p:spPr>
            <a:xfrm>
              <a:off x="5604631" y="287034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7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59" y="824"/>
                    <a:pt x="317" y="824"/>
                  </a:cubicBezTo>
                  <a:cubicBezTo>
                    <a:pt x="475" y="824"/>
                    <a:pt x="602" y="634"/>
                    <a:pt x="602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967;p23">
              <a:extLst>
                <a:ext uri="{FF2B5EF4-FFF2-40B4-BE49-F238E27FC236}">
                  <a16:creationId xmlns:a16="http://schemas.microsoft.com/office/drawing/2014/main" id="{900453FA-6C2E-1311-D268-8435908D8D27}"/>
                </a:ext>
              </a:extLst>
            </p:cNvPr>
            <p:cNvSpPr/>
            <p:nvPr/>
          </p:nvSpPr>
          <p:spPr>
            <a:xfrm>
              <a:off x="5626064" y="2898208"/>
              <a:ext cx="19334" cy="25767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412"/>
                    <a:pt x="1" y="444"/>
                    <a:pt x="1" y="444"/>
                  </a:cubicBezTo>
                  <a:cubicBezTo>
                    <a:pt x="128" y="539"/>
                    <a:pt x="254" y="666"/>
                    <a:pt x="381" y="761"/>
                  </a:cubicBezTo>
                  <a:cubicBezTo>
                    <a:pt x="508" y="697"/>
                    <a:pt x="571" y="571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968;p23">
              <a:extLst>
                <a:ext uri="{FF2B5EF4-FFF2-40B4-BE49-F238E27FC236}">
                  <a16:creationId xmlns:a16="http://schemas.microsoft.com/office/drawing/2014/main" id="{1AAC90CA-CFD6-B35A-9A81-FF5C0E8C090B}"/>
                </a:ext>
              </a:extLst>
            </p:cNvPr>
            <p:cNvSpPr/>
            <p:nvPr/>
          </p:nvSpPr>
          <p:spPr>
            <a:xfrm>
              <a:off x="5607847" y="3047260"/>
              <a:ext cx="17201" cy="15068"/>
            </a:xfrm>
            <a:custGeom>
              <a:avLst/>
              <a:gdLst/>
              <a:ahLst/>
              <a:cxnLst/>
              <a:rect l="l" t="t" r="r" b="b"/>
              <a:pathLst>
                <a:path w="508" h="445" extrusionOk="0">
                  <a:moveTo>
                    <a:pt x="507" y="1"/>
                  </a:moveTo>
                  <a:cubicBezTo>
                    <a:pt x="285" y="159"/>
                    <a:pt x="127" y="254"/>
                    <a:pt x="0" y="317"/>
                  </a:cubicBezTo>
                  <a:cubicBezTo>
                    <a:pt x="64" y="412"/>
                    <a:pt x="127" y="444"/>
                    <a:pt x="222" y="444"/>
                  </a:cubicBezTo>
                  <a:cubicBezTo>
                    <a:pt x="380" y="444"/>
                    <a:pt x="507" y="254"/>
                    <a:pt x="507" y="32"/>
                  </a:cubicBezTo>
                  <a:cubicBezTo>
                    <a:pt x="507" y="32"/>
                    <a:pt x="507" y="1"/>
                    <a:pt x="50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969;p23">
              <a:extLst>
                <a:ext uri="{FF2B5EF4-FFF2-40B4-BE49-F238E27FC236}">
                  <a16:creationId xmlns:a16="http://schemas.microsoft.com/office/drawing/2014/main" id="{D33D0013-B707-A2EF-F1C3-B610882E0067}"/>
                </a:ext>
              </a:extLst>
            </p:cNvPr>
            <p:cNvSpPr/>
            <p:nvPr/>
          </p:nvSpPr>
          <p:spPr>
            <a:xfrm>
              <a:off x="5600330" y="3065510"/>
              <a:ext cx="3251" cy="10734"/>
            </a:xfrm>
            <a:custGeom>
              <a:avLst/>
              <a:gdLst/>
              <a:ahLst/>
              <a:cxnLst/>
              <a:rect l="l" t="t" r="r" b="b"/>
              <a:pathLst>
                <a:path w="96" h="317" extrusionOk="0">
                  <a:moveTo>
                    <a:pt x="1" y="0"/>
                  </a:moveTo>
                  <a:cubicBezTo>
                    <a:pt x="1" y="32"/>
                    <a:pt x="1" y="32"/>
                    <a:pt x="1" y="63"/>
                  </a:cubicBezTo>
                  <a:lnTo>
                    <a:pt x="96" y="317"/>
                  </a:lnTo>
                  <a:cubicBezTo>
                    <a:pt x="96" y="190"/>
                    <a:pt x="64" y="63"/>
                    <a:pt x="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970;p23">
              <a:extLst>
                <a:ext uri="{FF2B5EF4-FFF2-40B4-BE49-F238E27FC236}">
                  <a16:creationId xmlns:a16="http://schemas.microsoft.com/office/drawing/2014/main" id="{B483F573-AD86-DE2E-1EB4-12201BE2DFF7}"/>
                </a:ext>
              </a:extLst>
            </p:cNvPr>
            <p:cNvSpPr/>
            <p:nvPr/>
          </p:nvSpPr>
          <p:spPr>
            <a:xfrm>
              <a:off x="5626064" y="306229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3"/>
                    <a:pt x="128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971;p23">
              <a:extLst>
                <a:ext uri="{FF2B5EF4-FFF2-40B4-BE49-F238E27FC236}">
                  <a16:creationId xmlns:a16="http://schemas.microsoft.com/office/drawing/2014/main" id="{B9FC9FFE-E4A4-66BB-263B-82713E43833D}"/>
                </a:ext>
              </a:extLst>
            </p:cNvPr>
            <p:cNvSpPr/>
            <p:nvPr/>
          </p:nvSpPr>
          <p:spPr>
            <a:xfrm>
              <a:off x="5609980" y="3090160"/>
              <a:ext cx="15068" cy="25767"/>
            </a:xfrm>
            <a:custGeom>
              <a:avLst/>
              <a:gdLst/>
              <a:ahLst/>
              <a:cxnLst/>
              <a:rect l="l" t="t" r="r" b="b"/>
              <a:pathLst>
                <a:path w="445" h="761" extrusionOk="0">
                  <a:moveTo>
                    <a:pt x="159" y="0"/>
                  </a:moveTo>
                  <a:cubicBezTo>
                    <a:pt x="96" y="0"/>
                    <a:pt x="32" y="0"/>
                    <a:pt x="1" y="32"/>
                  </a:cubicBezTo>
                  <a:lnTo>
                    <a:pt x="286" y="761"/>
                  </a:lnTo>
                  <a:cubicBezTo>
                    <a:pt x="381" y="666"/>
                    <a:pt x="444" y="539"/>
                    <a:pt x="444" y="412"/>
                  </a:cubicBezTo>
                  <a:cubicBezTo>
                    <a:pt x="444" y="159"/>
                    <a:pt x="317" y="0"/>
                    <a:pt x="15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972;p23">
              <a:extLst>
                <a:ext uri="{FF2B5EF4-FFF2-40B4-BE49-F238E27FC236}">
                  <a16:creationId xmlns:a16="http://schemas.microsoft.com/office/drawing/2014/main" id="{53B1A920-01E7-9209-9C42-64242D6E51A6}"/>
                </a:ext>
              </a:extLst>
            </p:cNvPr>
            <p:cNvSpPr/>
            <p:nvPr/>
          </p:nvSpPr>
          <p:spPr>
            <a:xfrm>
              <a:off x="5626064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380"/>
                  </a:cubicBezTo>
                  <a:lnTo>
                    <a:pt x="159" y="760"/>
                  </a:lnTo>
                  <a:cubicBezTo>
                    <a:pt x="191" y="792"/>
                    <a:pt x="223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973;p23">
              <a:extLst>
                <a:ext uri="{FF2B5EF4-FFF2-40B4-BE49-F238E27FC236}">
                  <a16:creationId xmlns:a16="http://schemas.microsoft.com/office/drawing/2014/main" id="{09AA0EA4-029B-5ED5-FA2E-D46E2130AE8A}"/>
                </a:ext>
              </a:extLst>
            </p:cNvPr>
            <p:cNvSpPr/>
            <p:nvPr/>
          </p:nvSpPr>
          <p:spPr>
            <a:xfrm>
              <a:off x="6055002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974;p23">
              <a:extLst>
                <a:ext uri="{FF2B5EF4-FFF2-40B4-BE49-F238E27FC236}">
                  <a16:creationId xmlns:a16="http://schemas.microsoft.com/office/drawing/2014/main" id="{486BB3E7-2DD1-9D07-A20C-9E61F35638AD}"/>
                </a:ext>
              </a:extLst>
            </p:cNvPr>
            <p:cNvSpPr/>
            <p:nvPr/>
          </p:nvSpPr>
          <p:spPr>
            <a:xfrm>
              <a:off x="6075386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4" y="0"/>
                  </a:moveTo>
                  <a:cubicBezTo>
                    <a:pt x="127" y="32"/>
                    <a:pt x="0" y="191"/>
                    <a:pt x="0" y="412"/>
                  </a:cubicBezTo>
                  <a:cubicBezTo>
                    <a:pt x="0" y="634"/>
                    <a:pt x="159" y="792"/>
                    <a:pt x="317" y="792"/>
                  </a:cubicBezTo>
                  <a:cubicBezTo>
                    <a:pt x="444" y="792"/>
                    <a:pt x="539" y="666"/>
                    <a:pt x="570" y="507"/>
                  </a:cubicBezTo>
                  <a:cubicBezTo>
                    <a:pt x="570" y="507"/>
                    <a:pt x="539" y="476"/>
                    <a:pt x="539" y="476"/>
                  </a:cubicBezTo>
                  <a:cubicBezTo>
                    <a:pt x="412" y="349"/>
                    <a:pt x="317" y="191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975;p23">
              <a:extLst>
                <a:ext uri="{FF2B5EF4-FFF2-40B4-BE49-F238E27FC236}">
                  <a16:creationId xmlns:a16="http://schemas.microsoft.com/office/drawing/2014/main" id="{E92BFB1A-1F9A-9005-8BBE-9EA74E0387EF}"/>
                </a:ext>
              </a:extLst>
            </p:cNvPr>
            <p:cNvSpPr/>
            <p:nvPr/>
          </p:nvSpPr>
          <p:spPr>
            <a:xfrm>
              <a:off x="6055002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976;p23">
              <a:extLst>
                <a:ext uri="{FF2B5EF4-FFF2-40B4-BE49-F238E27FC236}">
                  <a16:creationId xmlns:a16="http://schemas.microsoft.com/office/drawing/2014/main" id="{A9F29F7F-F90C-4C19-038B-7A6853F17E42}"/>
                </a:ext>
              </a:extLst>
            </p:cNvPr>
            <p:cNvSpPr/>
            <p:nvPr/>
          </p:nvSpPr>
          <p:spPr>
            <a:xfrm>
              <a:off x="6096820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977;p23">
              <a:extLst>
                <a:ext uri="{FF2B5EF4-FFF2-40B4-BE49-F238E27FC236}">
                  <a16:creationId xmlns:a16="http://schemas.microsoft.com/office/drawing/2014/main" id="{23A95434-694C-2EDD-3F9C-CE63502BD053}"/>
                </a:ext>
              </a:extLst>
            </p:cNvPr>
            <p:cNvSpPr/>
            <p:nvPr/>
          </p:nvSpPr>
          <p:spPr>
            <a:xfrm>
              <a:off x="6076436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978;p23">
              <a:extLst>
                <a:ext uri="{FF2B5EF4-FFF2-40B4-BE49-F238E27FC236}">
                  <a16:creationId xmlns:a16="http://schemas.microsoft.com/office/drawing/2014/main" id="{D8548132-2A1E-69E8-B646-A75D3F24787F}"/>
                </a:ext>
              </a:extLst>
            </p:cNvPr>
            <p:cNvSpPr/>
            <p:nvPr/>
          </p:nvSpPr>
          <p:spPr>
            <a:xfrm>
              <a:off x="6117203" y="2843524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979;p23">
              <a:extLst>
                <a:ext uri="{FF2B5EF4-FFF2-40B4-BE49-F238E27FC236}">
                  <a16:creationId xmlns:a16="http://schemas.microsoft.com/office/drawing/2014/main" id="{4D018010-5BBF-F1B3-F24D-43272D36DBF0}"/>
                </a:ext>
              </a:extLst>
            </p:cNvPr>
            <p:cNvSpPr/>
            <p:nvPr/>
          </p:nvSpPr>
          <p:spPr>
            <a:xfrm>
              <a:off x="6096820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980;p23">
              <a:extLst>
                <a:ext uri="{FF2B5EF4-FFF2-40B4-BE49-F238E27FC236}">
                  <a16:creationId xmlns:a16="http://schemas.microsoft.com/office/drawing/2014/main" id="{A7EBAD5F-D8DC-E450-BA64-CAB087D9E458}"/>
                </a:ext>
              </a:extLst>
            </p:cNvPr>
            <p:cNvSpPr/>
            <p:nvPr/>
          </p:nvSpPr>
          <p:spPr>
            <a:xfrm>
              <a:off x="6088253" y="2899292"/>
              <a:ext cx="7517" cy="15034"/>
            </a:xfrm>
            <a:custGeom>
              <a:avLst/>
              <a:gdLst/>
              <a:ahLst/>
              <a:cxnLst/>
              <a:rect l="l" t="t" r="r" b="b"/>
              <a:pathLst>
                <a:path w="222" h="44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127"/>
                    <a:pt x="159" y="285"/>
                    <a:pt x="222" y="444"/>
                  </a:cubicBezTo>
                  <a:cubicBezTo>
                    <a:pt x="222" y="444"/>
                    <a:pt x="222" y="412"/>
                    <a:pt x="222" y="380"/>
                  </a:cubicBezTo>
                  <a:cubicBezTo>
                    <a:pt x="222" y="190"/>
                    <a:pt x="127" y="32"/>
                    <a:pt x="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981;p23">
              <a:extLst>
                <a:ext uri="{FF2B5EF4-FFF2-40B4-BE49-F238E27FC236}">
                  <a16:creationId xmlns:a16="http://schemas.microsoft.com/office/drawing/2014/main" id="{4614124A-4B9B-336E-7DBD-25DEBED89125}"/>
                </a:ext>
              </a:extLst>
            </p:cNvPr>
            <p:cNvSpPr/>
            <p:nvPr/>
          </p:nvSpPr>
          <p:spPr>
            <a:xfrm>
              <a:off x="6117203" y="2898208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982;p23">
              <a:extLst>
                <a:ext uri="{FF2B5EF4-FFF2-40B4-BE49-F238E27FC236}">
                  <a16:creationId xmlns:a16="http://schemas.microsoft.com/office/drawing/2014/main" id="{5C2B6C24-EAE1-C459-FD32-C75C31AF3EEF}"/>
                </a:ext>
              </a:extLst>
            </p:cNvPr>
            <p:cNvSpPr/>
            <p:nvPr/>
          </p:nvSpPr>
          <p:spPr>
            <a:xfrm>
              <a:off x="6100036" y="2925025"/>
              <a:ext cx="16117" cy="27901"/>
            </a:xfrm>
            <a:custGeom>
              <a:avLst/>
              <a:gdLst/>
              <a:ahLst/>
              <a:cxnLst/>
              <a:rect l="l" t="t" r="r" b="b"/>
              <a:pathLst>
                <a:path w="476" h="824" extrusionOk="0">
                  <a:moveTo>
                    <a:pt x="191" y="0"/>
                  </a:moveTo>
                  <a:cubicBezTo>
                    <a:pt x="127" y="0"/>
                    <a:pt x="32" y="64"/>
                    <a:pt x="1" y="127"/>
                  </a:cubicBezTo>
                  <a:cubicBezTo>
                    <a:pt x="64" y="349"/>
                    <a:pt x="96" y="570"/>
                    <a:pt x="127" y="824"/>
                  </a:cubicBezTo>
                  <a:lnTo>
                    <a:pt x="191" y="824"/>
                  </a:lnTo>
                  <a:cubicBezTo>
                    <a:pt x="349" y="824"/>
                    <a:pt x="476" y="634"/>
                    <a:pt x="476" y="412"/>
                  </a:cubicBezTo>
                  <a:cubicBezTo>
                    <a:pt x="476" y="190"/>
                    <a:pt x="349" y="0"/>
                    <a:pt x="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983;p23">
              <a:extLst>
                <a:ext uri="{FF2B5EF4-FFF2-40B4-BE49-F238E27FC236}">
                  <a16:creationId xmlns:a16="http://schemas.microsoft.com/office/drawing/2014/main" id="{5585AD54-8C6B-22A3-4A2F-C06E0269EAB8}"/>
                </a:ext>
              </a:extLst>
            </p:cNvPr>
            <p:cNvSpPr/>
            <p:nvPr/>
          </p:nvSpPr>
          <p:spPr>
            <a:xfrm>
              <a:off x="6117203" y="2952892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984;p23">
              <a:extLst>
                <a:ext uri="{FF2B5EF4-FFF2-40B4-BE49-F238E27FC236}">
                  <a16:creationId xmlns:a16="http://schemas.microsoft.com/office/drawing/2014/main" id="{4F82CECF-1885-6939-2424-BB5EE2AEDC2F}"/>
                </a:ext>
              </a:extLst>
            </p:cNvPr>
            <p:cNvSpPr/>
            <p:nvPr/>
          </p:nvSpPr>
          <p:spPr>
            <a:xfrm>
              <a:off x="6104336" y="2980793"/>
              <a:ext cx="11817" cy="26817"/>
            </a:xfrm>
            <a:custGeom>
              <a:avLst/>
              <a:gdLst/>
              <a:ahLst/>
              <a:cxnLst/>
              <a:rect l="l" t="t" r="r" b="b"/>
              <a:pathLst>
                <a:path w="349" h="792" extrusionOk="0">
                  <a:moveTo>
                    <a:pt x="64" y="0"/>
                  </a:moveTo>
                  <a:cubicBezTo>
                    <a:pt x="64" y="254"/>
                    <a:pt x="64" y="539"/>
                    <a:pt x="0" y="792"/>
                  </a:cubicBezTo>
                  <a:lnTo>
                    <a:pt x="64" y="792"/>
                  </a:lnTo>
                  <a:cubicBezTo>
                    <a:pt x="222" y="792"/>
                    <a:pt x="349" y="602"/>
                    <a:pt x="349" y="380"/>
                  </a:cubicBezTo>
                  <a:cubicBezTo>
                    <a:pt x="349" y="159"/>
                    <a:pt x="222" y="0"/>
                    <a:pt x="6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985;p23">
              <a:extLst>
                <a:ext uri="{FF2B5EF4-FFF2-40B4-BE49-F238E27FC236}">
                  <a16:creationId xmlns:a16="http://schemas.microsoft.com/office/drawing/2014/main" id="{2E0CC0FE-6B59-62E6-B85D-A8775936B42B}"/>
                </a:ext>
              </a:extLst>
            </p:cNvPr>
            <p:cNvSpPr/>
            <p:nvPr/>
          </p:nvSpPr>
          <p:spPr>
            <a:xfrm>
              <a:off x="6117203" y="3007576"/>
              <a:ext cx="20384" cy="27935"/>
            </a:xfrm>
            <a:custGeom>
              <a:avLst/>
              <a:gdLst/>
              <a:ahLst/>
              <a:cxnLst/>
              <a:rect l="l" t="t" r="r" b="b"/>
              <a:pathLst>
                <a:path w="602" h="825" extrusionOk="0">
                  <a:moveTo>
                    <a:pt x="285" y="1"/>
                  </a:moveTo>
                  <a:cubicBezTo>
                    <a:pt x="127" y="1"/>
                    <a:pt x="0" y="191"/>
                    <a:pt x="0" y="413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3"/>
                  </a:cubicBezTo>
                  <a:cubicBezTo>
                    <a:pt x="602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986;p23">
              <a:extLst>
                <a:ext uri="{FF2B5EF4-FFF2-40B4-BE49-F238E27FC236}">
                  <a16:creationId xmlns:a16="http://schemas.microsoft.com/office/drawing/2014/main" id="{D4B8E018-733E-D991-69CE-6E3CE662314A}"/>
                </a:ext>
              </a:extLst>
            </p:cNvPr>
            <p:cNvSpPr/>
            <p:nvPr/>
          </p:nvSpPr>
          <p:spPr>
            <a:xfrm>
              <a:off x="6096820" y="303547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1" y="159"/>
                    <a:pt x="1" y="380"/>
                  </a:cubicBezTo>
                  <a:cubicBezTo>
                    <a:pt x="1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987;p23">
              <a:extLst>
                <a:ext uri="{FF2B5EF4-FFF2-40B4-BE49-F238E27FC236}">
                  <a16:creationId xmlns:a16="http://schemas.microsoft.com/office/drawing/2014/main" id="{6F31E432-D7C4-B4DF-B44B-43CF608DD707}"/>
                </a:ext>
              </a:extLst>
            </p:cNvPr>
            <p:cNvSpPr/>
            <p:nvPr/>
          </p:nvSpPr>
          <p:spPr>
            <a:xfrm>
              <a:off x="6076436" y="3063343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349" y="1"/>
                  </a:moveTo>
                  <a:cubicBezTo>
                    <a:pt x="254" y="191"/>
                    <a:pt x="128" y="381"/>
                    <a:pt x="1" y="571"/>
                  </a:cubicBezTo>
                  <a:cubicBezTo>
                    <a:pt x="64" y="697"/>
                    <a:pt x="159" y="792"/>
                    <a:pt x="286" y="792"/>
                  </a:cubicBezTo>
                  <a:cubicBezTo>
                    <a:pt x="444" y="792"/>
                    <a:pt x="571" y="602"/>
                    <a:pt x="571" y="381"/>
                  </a:cubicBezTo>
                  <a:cubicBezTo>
                    <a:pt x="571" y="191"/>
                    <a:pt x="476" y="32"/>
                    <a:pt x="34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988;p23">
              <a:extLst>
                <a:ext uri="{FF2B5EF4-FFF2-40B4-BE49-F238E27FC236}">
                  <a16:creationId xmlns:a16="http://schemas.microsoft.com/office/drawing/2014/main" id="{9F79E6E2-E167-5356-969D-E60DD872E356}"/>
                </a:ext>
              </a:extLst>
            </p:cNvPr>
            <p:cNvSpPr/>
            <p:nvPr/>
          </p:nvSpPr>
          <p:spPr>
            <a:xfrm>
              <a:off x="6117203" y="306229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989;p23">
              <a:extLst>
                <a:ext uri="{FF2B5EF4-FFF2-40B4-BE49-F238E27FC236}">
                  <a16:creationId xmlns:a16="http://schemas.microsoft.com/office/drawing/2014/main" id="{536FAAC3-78BC-2515-E2D9-427195286A8B}"/>
                </a:ext>
              </a:extLst>
            </p:cNvPr>
            <p:cNvSpPr/>
            <p:nvPr/>
          </p:nvSpPr>
          <p:spPr>
            <a:xfrm>
              <a:off x="6056086" y="3092294"/>
              <a:ext cx="18251" cy="24718"/>
            </a:xfrm>
            <a:custGeom>
              <a:avLst/>
              <a:gdLst/>
              <a:ahLst/>
              <a:cxnLst/>
              <a:rect l="l" t="t" r="r" b="b"/>
              <a:pathLst>
                <a:path w="539" h="730" extrusionOk="0">
                  <a:moveTo>
                    <a:pt x="412" y="1"/>
                  </a:moveTo>
                  <a:cubicBezTo>
                    <a:pt x="285" y="159"/>
                    <a:pt x="158" y="349"/>
                    <a:pt x="0" y="507"/>
                  </a:cubicBezTo>
                  <a:cubicBezTo>
                    <a:pt x="32" y="634"/>
                    <a:pt x="158" y="729"/>
                    <a:pt x="253" y="729"/>
                  </a:cubicBezTo>
                  <a:cubicBezTo>
                    <a:pt x="412" y="729"/>
                    <a:pt x="539" y="571"/>
                    <a:pt x="539" y="349"/>
                  </a:cubicBezTo>
                  <a:cubicBezTo>
                    <a:pt x="539" y="191"/>
                    <a:pt x="507" y="64"/>
                    <a:pt x="41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990;p23">
              <a:extLst>
                <a:ext uri="{FF2B5EF4-FFF2-40B4-BE49-F238E27FC236}">
                  <a16:creationId xmlns:a16="http://schemas.microsoft.com/office/drawing/2014/main" id="{4CE487C3-76AF-1601-D712-6852FA0A0858}"/>
                </a:ext>
              </a:extLst>
            </p:cNvPr>
            <p:cNvSpPr/>
            <p:nvPr/>
          </p:nvSpPr>
          <p:spPr>
            <a:xfrm>
              <a:off x="6096820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6" y="0"/>
                  </a:moveTo>
                  <a:cubicBezTo>
                    <a:pt x="127" y="0"/>
                    <a:pt x="1" y="159"/>
                    <a:pt x="1" y="380"/>
                  </a:cubicBezTo>
                  <a:cubicBezTo>
                    <a:pt x="1" y="602"/>
                    <a:pt x="127" y="792"/>
                    <a:pt x="286" y="792"/>
                  </a:cubicBezTo>
                  <a:cubicBezTo>
                    <a:pt x="444" y="792"/>
                    <a:pt x="571" y="602"/>
                    <a:pt x="571" y="380"/>
                  </a:cubicBezTo>
                  <a:cubicBezTo>
                    <a:pt x="571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991;p23">
              <a:extLst>
                <a:ext uri="{FF2B5EF4-FFF2-40B4-BE49-F238E27FC236}">
                  <a16:creationId xmlns:a16="http://schemas.microsoft.com/office/drawing/2014/main" id="{1A497CB2-4A6C-E283-552C-1904DCABD252}"/>
                </a:ext>
              </a:extLst>
            </p:cNvPr>
            <p:cNvSpPr/>
            <p:nvPr/>
          </p:nvSpPr>
          <p:spPr>
            <a:xfrm>
              <a:off x="6076436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992;p23">
              <a:extLst>
                <a:ext uri="{FF2B5EF4-FFF2-40B4-BE49-F238E27FC236}">
                  <a16:creationId xmlns:a16="http://schemas.microsoft.com/office/drawing/2014/main" id="{435F2D44-3EB0-DAE2-7C0A-552D68D39A85}"/>
                </a:ext>
              </a:extLst>
            </p:cNvPr>
            <p:cNvSpPr/>
            <p:nvPr/>
          </p:nvSpPr>
          <p:spPr>
            <a:xfrm>
              <a:off x="6117203" y="3116978"/>
              <a:ext cx="20384" cy="24684"/>
            </a:xfrm>
            <a:custGeom>
              <a:avLst/>
              <a:gdLst/>
              <a:ahLst/>
              <a:cxnLst/>
              <a:rect l="l" t="t" r="r" b="b"/>
              <a:pathLst>
                <a:path w="602" h="729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539"/>
                    <a:pt x="64" y="665"/>
                    <a:pt x="127" y="729"/>
                  </a:cubicBezTo>
                  <a:cubicBezTo>
                    <a:pt x="254" y="697"/>
                    <a:pt x="380" y="697"/>
                    <a:pt x="507" y="697"/>
                  </a:cubicBezTo>
                  <a:cubicBezTo>
                    <a:pt x="570" y="602"/>
                    <a:pt x="602" y="507"/>
                    <a:pt x="602" y="412"/>
                  </a:cubicBezTo>
                  <a:cubicBezTo>
                    <a:pt x="602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993;p23">
              <a:extLst>
                <a:ext uri="{FF2B5EF4-FFF2-40B4-BE49-F238E27FC236}">
                  <a16:creationId xmlns:a16="http://schemas.microsoft.com/office/drawing/2014/main" id="{1C598620-743C-5A1A-0AB2-05BB84EA4C7D}"/>
                </a:ext>
              </a:extLst>
            </p:cNvPr>
            <p:cNvSpPr/>
            <p:nvPr/>
          </p:nvSpPr>
          <p:spPr>
            <a:xfrm>
              <a:off x="6055002" y="314484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571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994;p23">
              <a:extLst>
                <a:ext uri="{FF2B5EF4-FFF2-40B4-BE49-F238E27FC236}">
                  <a16:creationId xmlns:a16="http://schemas.microsoft.com/office/drawing/2014/main" id="{998E6F6E-9C08-1FDB-C636-25FB0E211AA3}"/>
                </a:ext>
              </a:extLst>
            </p:cNvPr>
            <p:cNvSpPr/>
            <p:nvPr/>
          </p:nvSpPr>
          <p:spPr>
            <a:xfrm>
              <a:off x="6097903" y="3144844"/>
              <a:ext cx="11817" cy="7551"/>
            </a:xfrm>
            <a:custGeom>
              <a:avLst/>
              <a:gdLst/>
              <a:ahLst/>
              <a:cxnLst/>
              <a:rect l="l" t="t" r="r" b="b"/>
              <a:pathLst>
                <a:path w="349" h="223" extrusionOk="0">
                  <a:moveTo>
                    <a:pt x="254" y="1"/>
                  </a:moveTo>
                  <a:cubicBezTo>
                    <a:pt x="127" y="1"/>
                    <a:pt x="32" y="96"/>
                    <a:pt x="0" y="222"/>
                  </a:cubicBezTo>
                  <a:cubicBezTo>
                    <a:pt x="95" y="127"/>
                    <a:pt x="222" y="64"/>
                    <a:pt x="349" y="32"/>
                  </a:cubicBezTo>
                  <a:cubicBezTo>
                    <a:pt x="317" y="1"/>
                    <a:pt x="285" y="1"/>
                    <a:pt x="25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995;p23">
              <a:extLst>
                <a:ext uri="{FF2B5EF4-FFF2-40B4-BE49-F238E27FC236}">
                  <a16:creationId xmlns:a16="http://schemas.microsoft.com/office/drawing/2014/main" id="{538C009D-041A-3B6C-3F93-5CD749C2F6F6}"/>
                </a:ext>
              </a:extLst>
            </p:cNvPr>
            <p:cNvSpPr/>
            <p:nvPr/>
          </p:nvSpPr>
          <p:spPr>
            <a:xfrm>
              <a:off x="6075386" y="3172711"/>
              <a:ext cx="7517" cy="21501"/>
            </a:xfrm>
            <a:custGeom>
              <a:avLst/>
              <a:gdLst/>
              <a:ahLst/>
              <a:cxnLst/>
              <a:rect l="l" t="t" r="r" b="b"/>
              <a:pathLst>
                <a:path w="222" h="635" extrusionOk="0">
                  <a:moveTo>
                    <a:pt x="222" y="1"/>
                  </a:moveTo>
                  <a:lnTo>
                    <a:pt x="222" y="1"/>
                  </a:lnTo>
                  <a:cubicBezTo>
                    <a:pt x="95" y="33"/>
                    <a:pt x="0" y="191"/>
                    <a:pt x="0" y="381"/>
                  </a:cubicBezTo>
                  <a:cubicBezTo>
                    <a:pt x="0" y="476"/>
                    <a:pt x="32" y="571"/>
                    <a:pt x="95" y="634"/>
                  </a:cubicBezTo>
                  <a:cubicBezTo>
                    <a:pt x="95" y="413"/>
                    <a:pt x="159" y="191"/>
                    <a:pt x="22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996;p23">
              <a:extLst>
                <a:ext uri="{FF2B5EF4-FFF2-40B4-BE49-F238E27FC236}">
                  <a16:creationId xmlns:a16="http://schemas.microsoft.com/office/drawing/2014/main" id="{93DB9AA3-D0F3-B505-C6BB-32E6819DAC0F}"/>
                </a:ext>
              </a:extLst>
            </p:cNvPr>
            <p:cNvSpPr/>
            <p:nvPr/>
          </p:nvSpPr>
          <p:spPr>
            <a:xfrm>
              <a:off x="5973501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1" y="190"/>
                    <a:pt x="1" y="412"/>
                  </a:cubicBezTo>
                  <a:cubicBezTo>
                    <a:pt x="1" y="633"/>
                    <a:pt x="127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997;p23">
              <a:extLst>
                <a:ext uri="{FF2B5EF4-FFF2-40B4-BE49-F238E27FC236}">
                  <a16:creationId xmlns:a16="http://schemas.microsoft.com/office/drawing/2014/main" id="{C98CC8E6-6713-F9F3-E621-57B1AABF41D0}"/>
                </a:ext>
              </a:extLst>
            </p:cNvPr>
            <p:cNvSpPr/>
            <p:nvPr/>
          </p:nvSpPr>
          <p:spPr>
            <a:xfrm>
              <a:off x="6014269" y="276097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317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317" y="823"/>
                  </a:cubicBezTo>
                  <a:cubicBezTo>
                    <a:pt x="475" y="823"/>
                    <a:pt x="602" y="633"/>
                    <a:pt x="602" y="412"/>
                  </a:cubicBezTo>
                  <a:cubicBezTo>
                    <a:pt x="602" y="190"/>
                    <a:pt x="475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998;p23">
              <a:extLst>
                <a:ext uri="{FF2B5EF4-FFF2-40B4-BE49-F238E27FC236}">
                  <a16:creationId xmlns:a16="http://schemas.microsoft.com/office/drawing/2014/main" id="{8470CBD9-C4E1-7C74-220A-7FF7F22CBE05}"/>
                </a:ext>
              </a:extLst>
            </p:cNvPr>
            <p:cNvSpPr/>
            <p:nvPr/>
          </p:nvSpPr>
          <p:spPr>
            <a:xfrm>
              <a:off x="5993885" y="2788840"/>
              <a:ext cx="19334" cy="25767"/>
            </a:xfrm>
            <a:custGeom>
              <a:avLst/>
              <a:gdLst/>
              <a:ahLst/>
              <a:cxnLst/>
              <a:rect l="l" t="t" r="r" b="b"/>
              <a:pathLst>
                <a:path w="571" h="761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444"/>
                    <a:pt x="0" y="507"/>
                    <a:pt x="32" y="539"/>
                  </a:cubicBezTo>
                  <a:cubicBezTo>
                    <a:pt x="159" y="602"/>
                    <a:pt x="317" y="666"/>
                    <a:pt x="444" y="761"/>
                  </a:cubicBezTo>
                  <a:cubicBezTo>
                    <a:pt x="539" y="666"/>
                    <a:pt x="570" y="539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999;p23">
              <a:extLst>
                <a:ext uri="{FF2B5EF4-FFF2-40B4-BE49-F238E27FC236}">
                  <a16:creationId xmlns:a16="http://schemas.microsoft.com/office/drawing/2014/main" id="{F719ADA9-DD90-D1D8-0C02-01962F059A97}"/>
                </a:ext>
              </a:extLst>
            </p:cNvPr>
            <p:cNvSpPr/>
            <p:nvPr/>
          </p:nvSpPr>
          <p:spPr>
            <a:xfrm>
              <a:off x="6035702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2000;p23">
              <a:extLst>
                <a:ext uri="{FF2B5EF4-FFF2-40B4-BE49-F238E27FC236}">
                  <a16:creationId xmlns:a16="http://schemas.microsoft.com/office/drawing/2014/main" id="{583E956B-C9D1-88F7-B3DC-01D001B9DCD6}"/>
                </a:ext>
              </a:extLst>
            </p:cNvPr>
            <p:cNvSpPr/>
            <p:nvPr/>
          </p:nvSpPr>
          <p:spPr>
            <a:xfrm>
              <a:off x="6017486" y="2815657"/>
              <a:ext cx="17167" cy="15034"/>
            </a:xfrm>
            <a:custGeom>
              <a:avLst/>
              <a:gdLst/>
              <a:ahLst/>
              <a:cxnLst/>
              <a:rect l="l" t="t" r="r" b="b"/>
              <a:pathLst>
                <a:path w="507" h="444" extrusionOk="0">
                  <a:moveTo>
                    <a:pt x="222" y="0"/>
                  </a:moveTo>
                  <a:cubicBezTo>
                    <a:pt x="127" y="0"/>
                    <a:pt x="63" y="64"/>
                    <a:pt x="0" y="127"/>
                  </a:cubicBezTo>
                  <a:cubicBezTo>
                    <a:pt x="190" y="222"/>
                    <a:pt x="348" y="349"/>
                    <a:pt x="507" y="444"/>
                  </a:cubicBezTo>
                  <a:cubicBezTo>
                    <a:pt x="507" y="444"/>
                    <a:pt x="507" y="444"/>
                    <a:pt x="507" y="412"/>
                  </a:cubicBezTo>
                  <a:cubicBezTo>
                    <a:pt x="507" y="190"/>
                    <a:pt x="380" y="0"/>
                    <a:pt x="2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2001;p23">
              <a:extLst>
                <a:ext uri="{FF2B5EF4-FFF2-40B4-BE49-F238E27FC236}">
                  <a16:creationId xmlns:a16="http://schemas.microsoft.com/office/drawing/2014/main" id="{DD20DE62-6EEC-3AD0-5AA9-572F8F3A626A}"/>
                </a:ext>
              </a:extLst>
            </p:cNvPr>
            <p:cNvSpPr/>
            <p:nvPr/>
          </p:nvSpPr>
          <p:spPr>
            <a:xfrm>
              <a:off x="6035702" y="3118027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349" y="1"/>
                  </a:moveTo>
                  <a:cubicBezTo>
                    <a:pt x="254" y="96"/>
                    <a:pt x="127" y="191"/>
                    <a:pt x="0" y="318"/>
                  </a:cubicBezTo>
                  <a:cubicBezTo>
                    <a:pt x="0" y="318"/>
                    <a:pt x="0" y="349"/>
                    <a:pt x="0" y="381"/>
                  </a:cubicBezTo>
                  <a:cubicBezTo>
                    <a:pt x="0" y="603"/>
                    <a:pt x="127" y="793"/>
                    <a:pt x="285" y="793"/>
                  </a:cubicBezTo>
                  <a:cubicBezTo>
                    <a:pt x="444" y="793"/>
                    <a:pt x="570" y="603"/>
                    <a:pt x="570" y="381"/>
                  </a:cubicBezTo>
                  <a:cubicBezTo>
                    <a:pt x="570" y="191"/>
                    <a:pt x="475" y="33"/>
                    <a:pt x="34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2002;p23">
              <a:extLst>
                <a:ext uri="{FF2B5EF4-FFF2-40B4-BE49-F238E27FC236}">
                  <a16:creationId xmlns:a16="http://schemas.microsoft.com/office/drawing/2014/main" id="{285F8D84-08B9-16B8-6B26-02B66D7C8496}"/>
                </a:ext>
              </a:extLst>
            </p:cNvPr>
            <p:cNvSpPr/>
            <p:nvPr/>
          </p:nvSpPr>
          <p:spPr>
            <a:xfrm>
              <a:off x="5973501" y="3154494"/>
              <a:ext cx="19334" cy="17201"/>
            </a:xfrm>
            <a:custGeom>
              <a:avLst/>
              <a:gdLst/>
              <a:ahLst/>
              <a:cxnLst/>
              <a:rect l="l" t="t" r="r" b="b"/>
              <a:pathLst>
                <a:path w="571" h="508" extrusionOk="0">
                  <a:moveTo>
                    <a:pt x="571" y="1"/>
                  </a:moveTo>
                  <a:cubicBezTo>
                    <a:pt x="381" y="64"/>
                    <a:pt x="191" y="127"/>
                    <a:pt x="1" y="191"/>
                  </a:cubicBezTo>
                  <a:cubicBezTo>
                    <a:pt x="32" y="381"/>
                    <a:pt x="127" y="507"/>
                    <a:pt x="286" y="507"/>
                  </a:cubicBezTo>
                  <a:cubicBezTo>
                    <a:pt x="444" y="507"/>
                    <a:pt x="571" y="349"/>
                    <a:pt x="571" y="127"/>
                  </a:cubicBezTo>
                  <a:cubicBezTo>
                    <a:pt x="571" y="64"/>
                    <a:pt x="571" y="32"/>
                    <a:pt x="5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2003;p23">
              <a:extLst>
                <a:ext uri="{FF2B5EF4-FFF2-40B4-BE49-F238E27FC236}">
                  <a16:creationId xmlns:a16="http://schemas.microsoft.com/office/drawing/2014/main" id="{123796EB-E737-4DD5-36FB-DF1EE135574F}"/>
                </a:ext>
              </a:extLst>
            </p:cNvPr>
            <p:cNvSpPr/>
            <p:nvPr/>
          </p:nvSpPr>
          <p:spPr>
            <a:xfrm>
              <a:off x="6014269" y="3144844"/>
              <a:ext cx="20384" cy="26851"/>
            </a:xfrm>
            <a:custGeom>
              <a:avLst/>
              <a:gdLst/>
              <a:ahLst/>
              <a:cxnLst/>
              <a:rect l="l" t="t" r="r" b="b"/>
              <a:pathLst>
                <a:path w="602" h="793" extrusionOk="0">
                  <a:moveTo>
                    <a:pt x="317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317" y="792"/>
                  </a:cubicBezTo>
                  <a:cubicBezTo>
                    <a:pt x="475" y="792"/>
                    <a:pt x="602" y="634"/>
                    <a:pt x="602" y="412"/>
                  </a:cubicBezTo>
                  <a:cubicBezTo>
                    <a:pt x="602" y="191"/>
                    <a:pt x="475" y="1"/>
                    <a:pt x="31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2004;p23">
              <a:extLst>
                <a:ext uri="{FF2B5EF4-FFF2-40B4-BE49-F238E27FC236}">
                  <a16:creationId xmlns:a16="http://schemas.microsoft.com/office/drawing/2014/main" id="{C4D9E9F2-2ED9-57BA-3EDE-6677CD5037EF}"/>
                </a:ext>
              </a:extLst>
            </p:cNvPr>
            <p:cNvSpPr/>
            <p:nvPr/>
          </p:nvSpPr>
          <p:spPr>
            <a:xfrm>
              <a:off x="5993885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2005;p23">
              <a:extLst>
                <a:ext uri="{FF2B5EF4-FFF2-40B4-BE49-F238E27FC236}">
                  <a16:creationId xmlns:a16="http://schemas.microsoft.com/office/drawing/2014/main" id="{2D3870C0-E5A1-08AA-C60D-CD63644EB98C}"/>
                </a:ext>
              </a:extLst>
            </p:cNvPr>
            <p:cNvSpPr/>
            <p:nvPr/>
          </p:nvSpPr>
          <p:spPr>
            <a:xfrm>
              <a:off x="6035702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2006;p23">
              <a:extLst>
                <a:ext uri="{FF2B5EF4-FFF2-40B4-BE49-F238E27FC236}">
                  <a16:creationId xmlns:a16="http://schemas.microsoft.com/office/drawing/2014/main" id="{4D64D272-F1D6-F8F0-9966-967EFAF04D55}"/>
                </a:ext>
              </a:extLst>
            </p:cNvPr>
            <p:cNvSpPr/>
            <p:nvPr/>
          </p:nvSpPr>
          <p:spPr>
            <a:xfrm>
              <a:off x="5890951" y="2760974"/>
              <a:ext cx="20384" cy="27901"/>
            </a:xfrm>
            <a:custGeom>
              <a:avLst/>
              <a:gdLst/>
              <a:ahLst/>
              <a:cxnLst/>
              <a:rect l="l" t="t" r="r" b="b"/>
              <a:pathLst>
                <a:path w="602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75" y="823"/>
                    <a:pt x="602" y="633"/>
                    <a:pt x="602" y="412"/>
                  </a:cubicBezTo>
                  <a:cubicBezTo>
                    <a:pt x="602" y="190"/>
                    <a:pt x="475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2007;p23">
              <a:extLst>
                <a:ext uri="{FF2B5EF4-FFF2-40B4-BE49-F238E27FC236}">
                  <a16:creationId xmlns:a16="http://schemas.microsoft.com/office/drawing/2014/main" id="{D41C609B-E253-E638-4A4A-462545A3C5DB}"/>
                </a:ext>
              </a:extLst>
            </p:cNvPr>
            <p:cNvSpPr/>
            <p:nvPr/>
          </p:nvSpPr>
          <p:spPr>
            <a:xfrm>
              <a:off x="5932768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2008;p23">
              <a:extLst>
                <a:ext uri="{FF2B5EF4-FFF2-40B4-BE49-F238E27FC236}">
                  <a16:creationId xmlns:a16="http://schemas.microsoft.com/office/drawing/2014/main" id="{470C45CD-602E-A7DE-BB31-F75653E7D845}"/>
                </a:ext>
              </a:extLst>
            </p:cNvPr>
            <p:cNvSpPr/>
            <p:nvPr/>
          </p:nvSpPr>
          <p:spPr>
            <a:xfrm>
              <a:off x="5915601" y="2788840"/>
              <a:ext cx="11817" cy="2167"/>
            </a:xfrm>
            <a:custGeom>
              <a:avLst/>
              <a:gdLst/>
              <a:ahLst/>
              <a:cxnLst/>
              <a:rect l="l" t="t" r="r" b="b"/>
              <a:pathLst>
                <a:path w="349" h="64" extrusionOk="0">
                  <a:moveTo>
                    <a:pt x="191" y="0"/>
                  </a:moveTo>
                  <a:cubicBezTo>
                    <a:pt x="127" y="0"/>
                    <a:pt x="64" y="32"/>
                    <a:pt x="0" y="64"/>
                  </a:cubicBezTo>
                  <a:lnTo>
                    <a:pt x="349" y="64"/>
                  </a:lnTo>
                  <a:cubicBezTo>
                    <a:pt x="317" y="32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2009;p23">
              <a:extLst>
                <a:ext uri="{FF2B5EF4-FFF2-40B4-BE49-F238E27FC236}">
                  <a16:creationId xmlns:a16="http://schemas.microsoft.com/office/drawing/2014/main" id="{9EC2ABA8-122A-C486-22CF-065709CC3038}"/>
                </a:ext>
              </a:extLst>
            </p:cNvPr>
            <p:cNvSpPr/>
            <p:nvPr/>
          </p:nvSpPr>
          <p:spPr>
            <a:xfrm>
              <a:off x="5955285" y="2788840"/>
              <a:ext cx="18251" cy="10767"/>
            </a:xfrm>
            <a:custGeom>
              <a:avLst/>
              <a:gdLst/>
              <a:ahLst/>
              <a:cxnLst/>
              <a:rect l="l" t="t" r="r" b="b"/>
              <a:pathLst>
                <a:path w="539" h="318" extrusionOk="0">
                  <a:moveTo>
                    <a:pt x="254" y="0"/>
                  </a:moveTo>
                  <a:cubicBezTo>
                    <a:pt x="127" y="0"/>
                    <a:pt x="64" y="64"/>
                    <a:pt x="0" y="191"/>
                  </a:cubicBezTo>
                  <a:cubicBezTo>
                    <a:pt x="190" y="222"/>
                    <a:pt x="349" y="254"/>
                    <a:pt x="539" y="317"/>
                  </a:cubicBezTo>
                  <a:cubicBezTo>
                    <a:pt x="475" y="127"/>
                    <a:pt x="380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2010;p23">
              <a:extLst>
                <a:ext uri="{FF2B5EF4-FFF2-40B4-BE49-F238E27FC236}">
                  <a16:creationId xmlns:a16="http://schemas.microsoft.com/office/drawing/2014/main" id="{73F6986E-4813-4B2C-B38E-81C178739454}"/>
                </a:ext>
              </a:extLst>
            </p:cNvPr>
            <p:cNvSpPr/>
            <p:nvPr/>
          </p:nvSpPr>
          <p:spPr>
            <a:xfrm>
              <a:off x="5894167" y="3167361"/>
              <a:ext cx="12901" cy="4334"/>
            </a:xfrm>
            <a:custGeom>
              <a:avLst/>
              <a:gdLst/>
              <a:ahLst/>
              <a:cxnLst/>
              <a:rect l="l" t="t" r="r" b="b"/>
              <a:pathLst>
                <a:path w="381" h="128" extrusionOk="0">
                  <a:moveTo>
                    <a:pt x="0" y="1"/>
                  </a:moveTo>
                  <a:cubicBezTo>
                    <a:pt x="32" y="96"/>
                    <a:pt x="127" y="127"/>
                    <a:pt x="190" y="127"/>
                  </a:cubicBezTo>
                  <a:cubicBezTo>
                    <a:pt x="285" y="127"/>
                    <a:pt x="348" y="96"/>
                    <a:pt x="380" y="32"/>
                  </a:cubicBezTo>
                  <a:cubicBezTo>
                    <a:pt x="253" y="32"/>
                    <a:pt x="127" y="1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2011;p23">
              <a:extLst>
                <a:ext uri="{FF2B5EF4-FFF2-40B4-BE49-F238E27FC236}">
                  <a16:creationId xmlns:a16="http://schemas.microsoft.com/office/drawing/2014/main" id="{3498653B-5E58-4033-1DEE-B764F967E227}"/>
                </a:ext>
              </a:extLst>
            </p:cNvPr>
            <p:cNvSpPr/>
            <p:nvPr/>
          </p:nvSpPr>
          <p:spPr>
            <a:xfrm>
              <a:off x="5935985" y="3166278"/>
              <a:ext cx="15034" cy="5418"/>
            </a:xfrm>
            <a:custGeom>
              <a:avLst/>
              <a:gdLst/>
              <a:ahLst/>
              <a:cxnLst/>
              <a:rect l="l" t="t" r="r" b="b"/>
              <a:pathLst>
                <a:path w="444" h="160" extrusionOk="0">
                  <a:moveTo>
                    <a:pt x="444" y="1"/>
                  </a:moveTo>
                  <a:cubicBezTo>
                    <a:pt x="285" y="33"/>
                    <a:pt x="159" y="64"/>
                    <a:pt x="0" y="64"/>
                  </a:cubicBezTo>
                  <a:cubicBezTo>
                    <a:pt x="64" y="128"/>
                    <a:pt x="127" y="159"/>
                    <a:pt x="190" y="159"/>
                  </a:cubicBezTo>
                  <a:cubicBezTo>
                    <a:pt x="285" y="159"/>
                    <a:pt x="380" y="96"/>
                    <a:pt x="4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2012;p23">
              <a:extLst>
                <a:ext uri="{FF2B5EF4-FFF2-40B4-BE49-F238E27FC236}">
                  <a16:creationId xmlns:a16="http://schemas.microsoft.com/office/drawing/2014/main" id="{CB9F7957-4B26-563F-A3C5-CD01EAEECE49}"/>
                </a:ext>
              </a:extLst>
            </p:cNvPr>
            <p:cNvSpPr/>
            <p:nvPr/>
          </p:nvSpPr>
          <p:spPr>
            <a:xfrm>
              <a:off x="5912384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6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571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2013;p23">
              <a:extLst>
                <a:ext uri="{FF2B5EF4-FFF2-40B4-BE49-F238E27FC236}">
                  <a16:creationId xmlns:a16="http://schemas.microsoft.com/office/drawing/2014/main" id="{3460C631-89F8-3571-A64E-56636776146F}"/>
                </a:ext>
              </a:extLst>
            </p:cNvPr>
            <p:cNvSpPr/>
            <p:nvPr/>
          </p:nvSpPr>
          <p:spPr>
            <a:xfrm>
              <a:off x="5953118" y="317166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318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59" y="824"/>
                    <a:pt x="318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76" y="0"/>
                    <a:pt x="31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2014;p23">
              <a:extLst>
                <a:ext uri="{FF2B5EF4-FFF2-40B4-BE49-F238E27FC236}">
                  <a16:creationId xmlns:a16="http://schemas.microsoft.com/office/drawing/2014/main" id="{CD19A878-804A-111C-D917-744D14C07883}"/>
                </a:ext>
              </a:extLst>
            </p:cNvPr>
            <p:cNvSpPr/>
            <p:nvPr/>
          </p:nvSpPr>
          <p:spPr>
            <a:xfrm>
              <a:off x="5809450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2015;p23">
              <a:extLst>
                <a:ext uri="{FF2B5EF4-FFF2-40B4-BE49-F238E27FC236}">
                  <a16:creationId xmlns:a16="http://schemas.microsoft.com/office/drawing/2014/main" id="{B517A65B-3906-9EA0-CF55-1E5B918CF5EA}"/>
                </a:ext>
              </a:extLst>
            </p:cNvPr>
            <p:cNvSpPr/>
            <p:nvPr/>
          </p:nvSpPr>
          <p:spPr>
            <a:xfrm>
              <a:off x="5851267" y="2760974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3"/>
                    <a:pt x="127" y="823"/>
                    <a:pt x="285" y="823"/>
                  </a:cubicBezTo>
                  <a:cubicBezTo>
                    <a:pt x="444" y="823"/>
                    <a:pt x="570" y="633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2016;p23">
              <a:extLst>
                <a:ext uri="{FF2B5EF4-FFF2-40B4-BE49-F238E27FC236}">
                  <a16:creationId xmlns:a16="http://schemas.microsoft.com/office/drawing/2014/main" id="{DD5FB193-FC62-9B00-04D4-0A94F9D94B4A}"/>
                </a:ext>
              </a:extLst>
            </p:cNvPr>
            <p:cNvSpPr/>
            <p:nvPr/>
          </p:nvSpPr>
          <p:spPr>
            <a:xfrm>
              <a:off x="5829800" y="2788840"/>
              <a:ext cx="20418" cy="23634"/>
            </a:xfrm>
            <a:custGeom>
              <a:avLst/>
              <a:gdLst/>
              <a:ahLst/>
              <a:cxnLst/>
              <a:rect l="l" t="t" r="r" b="b"/>
              <a:pathLst>
                <a:path w="603" h="698" extrusionOk="0">
                  <a:moveTo>
                    <a:pt x="286" y="0"/>
                  </a:moveTo>
                  <a:cubicBezTo>
                    <a:pt x="128" y="0"/>
                    <a:pt x="1" y="191"/>
                    <a:pt x="1" y="412"/>
                  </a:cubicBezTo>
                  <a:cubicBezTo>
                    <a:pt x="1" y="507"/>
                    <a:pt x="33" y="602"/>
                    <a:pt x="96" y="697"/>
                  </a:cubicBezTo>
                  <a:cubicBezTo>
                    <a:pt x="254" y="602"/>
                    <a:pt x="413" y="539"/>
                    <a:pt x="571" y="476"/>
                  </a:cubicBezTo>
                  <a:cubicBezTo>
                    <a:pt x="603" y="444"/>
                    <a:pt x="603" y="412"/>
                    <a:pt x="603" y="412"/>
                  </a:cubicBezTo>
                  <a:cubicBezTo>
                    <a:pt x="603" y="159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2017;p23">
              <a:extLst>
                <a:ext uri="{FF2B5EF4-FFF2-40B4-BE49-F238E27FC236}">
                  <a16:creationId xmlns:a16="http://schemas.microsoft.com/office/drawing/2014/main" id="{3A0D35C6-6491-8E07-98BA-070489DA3466}"/>
                </a:ext>
              </a:extLst>
            </p:cNvPr>
            <p:cNvSpPr/>
            <p:nvPr/>
          </p:nvSpPr>
          <p:spPr>
            <a:xfrm>
              <a:off x="5872700" y="2788840"/>
              <a:ext cx="16117" cy="8600"/>
            </a:xfrm>
            <a:custGeom>
              <a:avLst/>
              <a:gdLst/>
              <a:ahLst/>
              <a:cxnLst/>
              <a:rect l="l" t="t" r="r" b="b"/>
              <a:pathLst>
                <a:path w="476" h="254" extrusionOk="0">
                  <a:moveTo>
                    <a:pt x="254" y="0"/>
                  </a:moveTo>
                  <a:cubicBezTo>
                    <a:pt x="127" y="0"/>
                    <a:pt x="32" y="96"/>
                    <a:pt x="1" y="254"/>
                  </a:cubicBezTo>
                  <a:cubicBezTo>
                    <a:pt x="159" y="191"/>
                    <a:pt x="317" y="159"/>
                    <a:pt x="476" y="159"/>
                  </a:cubicBezTo>
                  <a:cubicBezTo>
                    <a:pt x="444" y="64"/>
                    <a:pt x="349" y="0"/>
                    <a:pt x="2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2018;p23">
              <a:extLst>
                <a:ext uri="{FF2B5EF4-FFF2-40B4-BE49-F238E27FC236}">
                  <a16:creationId xmlns:a16="http://schemas.microsoft.com/office/drawing/2014/main" id="{18FE780A-76E1-C72C-9E03-B57094056CE0}"/>
                </a:ext>
              </a:extLst>
            </p:cNvPr>
            <p:cNvSpPr/>
            <p:nvPr/>
          </p:nvSpPr>
          <p:spPr>
            <a:xfrm>
              <a:off x="5809450" y="2815657"/>
              <a:ext cx="13950" cy="10734"/>
            </a:xfrm>
            <a:custGeom>
              <a:avLst/>
              <a:gdLst/>
              <a:ahLst/>
              <a:cxnLst/>
              <a:rect l="l" t="t" r="r" b="b"/>
              <a:pathLst>
                <a:path w="412" h="317" extrusionOk="0">
                  <a:moveTo>
                    <a:pt x="285" y="0"/>
                  </a:moveTo>
                  <a:cubicBezTo>
                    <a:pt x="159" y="0"/>
                    <a:pt x="32" y="159"/>
                    <a:pt x="0" y="317"/>
                  </a:cubicBezTo>
                  <a:cubicBezTo>
                    <a:pt x="127" y="222"/>
                    <a:pt x="285" y="127"/>
                    <a:pt x="412" y="64"/>
                  </a:cubicBezTo>
                  <a:cubicBezTo>
                    <a:pt x="380" y="32"/>
                    <a:pt x="349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2019;p23">
              <a:extLst>
                <a:ext uri="{FF2B5EF4-FFF2-40B4-BE49-F238E27FC236}">
                  <a16:creationId xmlns:a16="http://schemas.microsoft.com/office/drawing/2014/main" id="{25739CC6-A062-0B3B-E85F-9892B6F04375}"/>
                </a:ext>
              </a:extLst>
            </p:cNvPr>
            <p:cNvSpPr/>
            <p:nvPr/>
          </p:nvSpPr>
          <p:spPr>
            <a:xfrm>
              <a:off x="5809450" y="314484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91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2020;p23">
              <a:extLst>
                <a:ext uri="{FF2B5EF4-FFF2-40B4-BE49-F238E27FC236}">
                  <a16:creationId xmlns:a16="http://schemas.microsoft.com/office/drawing/2014/main" id="{C2BBD2CE-DD1A-C752-747A-C4323E7B9068}"/>
                </a:ext>
              </a:extLst>
            </p:cNvPr>
            <p:cNvSpPr/>
            <p:nvPr/>
          </p:nvSpPr>
          <p:spPr>
            <a:xfrm>
              <a:off x="5851267" y="3156628"/>
              <a:ext cx="18251" cy="15068"/>
            </a:xfrm>
            <a:custGeom>
              <a:avLst/>
              <a:gdLst/>
              <a:ahLst/>
              <a:cxnLst/>
              <a:rect l="l" t="t" r="r" b="b"/>
              <a:pathLst>
                <a:path w="539" h="445" extrusionOk="0">
                  <a:moveTo>
                    <a:pt x="0" y="1"/>
                  </a:moveTo>
                  <a:cubicBezTo>
                    <a:pt x="0" y="1"/>
                    <a:pt x="0" y="33"/>
                    <a:pt x="0" y="64"/>
                  </a:cubicBezTo>
                  <a:cubicBezTo>
                    <a:pt x="0" y="286"/>
                    <a:pt x="127" y="444"/>
                    <a:pt x="285" y="444"/>
                  </a:cubicBezTo>
                  <a:cubicBezTo>
                    <a:pt x="412" y="444"/>
                    <a:pt x="507" y="349"/>
                    <a:pt x="539" y="191"/>
                  </a:cubicBezTo>
                  <a:cubicBezTo>
                    <a:pt x="349" y="128"/>
                    <a:pt x="159" y="64"/>
                    <a:pt x="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2021;p23">
              <a:extLst>
                <a:ext uri="{FF2B5EF4-FFF2-40B4-BE49-F238E27FC236}">
                  <a16:creationId xmlns:a16="http://schemas.microsoft.com/office/drawing/2014/main" id="{BF766D3F-91A2-C682-C05C-06E546410630}"/>
                </a:ext>
              </a:extLst>
            </p:cNvPr>
            <p:cNvSpPr/>
            <p:nvPr/>
          </p:nvSpPr>
          <p:spPr>
            <a:xfrm>
              <a:off x="5829800" y="3171661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76" y="824"/>
                    <a:pt x="603" y="634"/>
                    <a:pt x="603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2022;p23">
              <a:extLst>
                <a:ext uri="{FF2B5EF4-FFF2-40B4-BE49-F238E27FC236}">
                  <a16:creationId xmlns:a16="http://schemas.microsoft.com/office/drawing/2014/main" id="{B9EC70EB-519D-F993-6D70-F750B7B153EE}"/>
                </a:ext>
              </a:extLst>
            </p:cNvPr>
            <p:cNvSpPr/>
            <p:nvPr/>
          </p:nvSpPr>
          <p:spPr>
            <a:xfrm>
              <a:off x="5871651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3" y="824"/>
                    <a:pt x="570" y="634"/>
                    <a:pt x="570" y="412"/>
                  </a:cubicBezTo>
                  <a:cubicBezTo>
                    <a:pt x="570" y="190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2023;p23">
              <a:extLst>
                <a:ext uri="{FF2B5EF4-FFF2-40B4-BE49-F238E27FC236}">
                  <a16:creationId xmlns:a16="http://schemas.microsoft.com/office/drawing/2014/main" id="{D0E6DE63-BA5C-532B-5162-C66E0FE8E534}"/>
                </a:ext>
              </a:extLst>
            </p:cNvPr>
            <p:cNvSpPr/>
            <p:nvPr/>
          </p:nvSpPr>
          <p:spPr>
            <a:xfrm>
              <a:off x="5768682" y="2760974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3"/>
                    <a:pt x="128" y="823"/>
                    <a:pt x="286" y="823"/>
                  </a:cubicBezTo>
                  <a:cubicBezTo>
                    <a:pt x="444" y="823"/>
                    <a:pt x="571" y="633"/>
                    <a:pt x="571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2024;p23">
              <a:extLst>
                <a:ext uri="{FF2B5EF4-FFF2-40B4-BE49-F238E27FC236}">
                  <a16:creationId xmlns:a16="http://schemas.microsoft.com/office/drawing/2014/main" id="{AC4F137B-47CA-E02B-2FA3-850B6FC9052A}"/>
                </a:ext>
              </a:extLst>
            </p:cNvPr>
            <p:cNvSpPr/>
            <p:nvPr/>
          </p:nvSpPr>
          <p:spPr>
            <a:xfrm>
              <a:off x="5748332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53" y="0"/>
                  </a:moveTo>
                  <a:cubicBezTo>
                    <a:pt x="190" y="127"/>
                    <a:pt x="95" y="254"/>
                    <a:pt x="0" y="349"/>
                  </a:cubicBezTo>
                  <a:cubicBezTo>
                    <a:pt x="0" y="349"/>
                    <a:pt x="0" y="381"/>
                    <a:pt x="0" y="381"/>
                  </a:cubicBezTo>
                  <a:cubicBezTo>
                    <a:pt x="0" y="602"/>
                    <a:pt x="127" y="792"/>
                    <a:pt x="285" y="792"/>
                  </a:cubicBezTo>
                  <a:cubicBezTo>
                    <a:pt x="443" y="792"/>
                    <a:pt x="570" y="602"/>
                    <a:pt x="570" y="381"/>
                  </a:cubicBezTo>
                  <a:cubicBezTo>
                    <a:pt x="570" y="159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2025;p23">
              <a:extLst>
                <a:ext uri="{FF2B5EF4-FFF2-40B4-BE49-F238E27FC236}">
                  <a16:creationId xmlns:a16="http://schemas.microsoft.com/office/drawing/2014/main" id="{BB4A84B4-98B2-EA0B-08EC-DFD830EFFFBB}"/>
                </a:ext>
              </a:extLst>
            </p:cNvPr>
            <p:cNvSpPr/>
            <p:nvPr/>
          </p:nvSpPr>
          <p:spPr>
            <a:xfrm>
              <a:off x="5790150" y="278884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34"/>
                    <a:pt x="570" y="412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2026;p23">
              <a:extLst>
                <a:ext uri="{FF2B5EF4-FFF2-40B4-BE49-F238E27FC236}">
                  <a16:creationId xmlns:a16="http://schemas.microsoft.com/office/drawing/2014/main" id="{F312AC27-031D-1EE3-31BC-33DD49777881}"/>
                </a:ext>
              </a:extLst>
            </p:cNvPr>
            <p:cNvSpPr/>
            <p:nvPr/>
          </p:nvSpPr>
          <p:spPr>
            <a:xfrm>
              <a:off x="5727949" y="2815657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2027;p23">
              <a:extLst>
                <a:ext uri="{FF2B5EF4-FFF2-40B4-BE49-F238E27FC236}">
                  <a16:creationId xmlns:a16="http://schemas.microsoft.com/office/drawing/2014/main" id="{C48AC10B-D7DC-421B-91FF-CCA60674DE2A}"/>
                </a:ext>
              </a:extLst>
            </p:cNvPr>
            <p:cNvSpPr/>
            <p:nvPr/>
          </p:nvSpPr>
          <p:spPr>
            <a:xfrm>
              <a:off x="5768682" y="2815657"/>
              <a:ext cx="20418" cy="27901"/>
            </a:xfrm>
            <a:custGeom>
              <a:avLst/>
              <a:gdLst/>
              <a:ahLst/>
              <a:cxnLst/>
              <a:rect l="l" t="t" r="r" b="b"/>
              <a:pathLst>
                <a:path w="603" h="824" extrusionOk="0">
                  <a:moveTo>
                    <a:pt x="286" y="0"/>
                  </a:moveTo>
                  <a:cubicBezTo>
                    <a:pt x="128" y="0"/>
                    <a:pt x="1" y="190"/>
                    <a:pt x="1" y="412"/>
                  </a:cubicBezTo>
                  <a:cubicBezTo>
                    <a:pt x="1" y="634"/>
                    <a:pt x="128" y="824"/>
                    <a:pt x="286" y="824"/>
                  </a:cubicBezTo>
                  <a:cubicBezTo>
                    <a:pt x="444" y="824"/>
                    <a:pt x="571" y="634"/>
                    <a:pt x="571" y="412"/>
                  </a:cubicBezTo>
                  <a:cubicBezTo>
                    <a:pt x="603" y="190"/>
                    <a:pt x="444" y="0"/>
                    <a:pt x="28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2028;p23">
              <a:extLst>
                <a:ext uri="{FF2B5EF4-FFF2-40B4-BE49-F238E27FC236}">
                  <a16:creationId xmlns:a16="http://schemas.microsoft.com/office/drawing/2014/main" id="{91C5E3B0-48B4-501E-2173-AE53F081605D}"/>
                </a:ext>
              </a:extLst>
            </p:cNvPr>
            <p:cNvSpPr/>
            <p:nvPr/>
          </p:nvSpPr>
          <p:spPr>
            <a:xfrm>
              <a:off x="5748332" y="2843524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1"/>
                  </a:moveTo>
                  <a:cubicBezTo>
                    <a:pt x="127" y="1"/>
                    <a:pt x="0" y="191"/>
                    <a:pt x="0" y="412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3" y="792"/>
                    <a:pt x="570" y="634"/>
                    <a:pt x="570" y="412"/>
                  </a:cubicBezTo>
                  <a:cubicBezTo>
                    <a:pt x="570" y="191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2029;p23">
              <a:extLst>
                <a:ext uri="{FF2B5EF4-FFF2-40B4-BE49-F238E27FC236}">
                  <a16:creationId xmlns:a16="http://schemas.microsoft.com/office/drawing/2014/main" id="{0D5D3BFB-6F87-7ADC-A4FB-F11DEDF80F23}"/>
                </a:ext>
              </a:extLst>
            </p:cNvPr>
            <p:cNvSpPr/>
            <p:nvPr/>
          </p:nvSpPr>
          <p:spPr>
            <a:xfrm>
              <a:off x="5727949" y="287034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2030;p23">
              <a:extLst>
                <a:ext uri="{FF2B5EF4-FFF2-40B4-BE49-F238E27FC236}">
                  <a16:creationId xmlns:a16="http://schemas.microsoft.com/office/drawing/2014/main" id="{3A961240-7586-F47C-AAB7-96593E1D4368}"/>
                </a:ext>
              </a:extLst>
            </p:cNvPr>
            <p:cNvSpPr/>
            <p:nvPr/>
          </p:nvSpPr>
          <p:spPr>
            <a:xfrm>
              <a:off x="5726865" y="2925025"/>
              <a:ext cx="11851" cy="26851"/>
            </a:xfrm>
            <a:custGeom>
              <a:avLst/>
              <a:gdLst/>
              <a:ahLst/>
              <a:cxnLst/>
              <a:rect l="l" t="t" r="r" b="b"/>
              <a:pathLst>
                <a:path w="350" h="793" extrusionOk="0">
                  <a:moveTo>
                    <a:pt x="317" y="0"/>
                  </a:moveTo>
                  <a:cubicBezTo>
                    <a:pt x="159" y="0"/>
                    <a:pt x="1" y="190"/>
                    <a:pt x="1" y="412"/>
                  </a:cubicBezTo>
                  <a:cubicBezTo>
                    <a:pt x="1" y="570"/>
                    <a:pt x="96" y="729"/>
                    <a:pt x="191" y="792"/>
                  </a:cubicBezTo>
                  <a:cubicBezTo>
                    <a:pt x="222" y="539"/>
                    <a:pt x="286" y="285"/>
                    <a:pt x="349" y="32"/>
                  </a:cubicBezTo>
                  <a:cubicBezTo>
                    <a:pt x="349" y="32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2031;p23">
              <a:extLst>
                <a:ext uri="{FF2B5EF4-FFF2-40B4-BE49-F238E27FC236}">
                  <a16:creationId xmlns:a16="http://schemas.microsoft.com/office/drawing/2014/main" id="{35BEE7DA-6E58-BF1E-6C4D-24AA91BE3DDE}"/>
                </a:ext>
              </a:extLst>
            </p:cNvPr>
            <p:cNvSpPr/>
            <p:nvPr/>
          </p:nvSpPr>
          <p:spPr>
            <a:xfrm>
              <a:off x="5726865" y="2982926"/>
              <a:ext cx="6467" cy="23634"/>
            </a:xfrm>
            <a:custGeom>
              <a:avLst/>
              <a:gdLst/>
              <a:ahLst/>
              <a:cxnLst/>
              <a:rect l="l" t="t" r="r" b="b"/>
              <a:pathLst>
                <a:path w="191" h="698" extrusionOk="0">
                  <a:moveTo>
                    <a:pt x="127" y="1"/>
                  </a:moveTo>
                  <a:cubicBezTo>
                    <a:pt x="64" y="64"/>
                    <a:pt x="1" y="191"/>
                    <a:pt x="1" y="317"/>
                  </a:cubicBezTo>
                  <a:cubicBezTo>
                    <a:pt x="1" y="476"/>
                    <a:pt x="96" y="634"/>
                    <a:pt x="191" y="697"/>
                  </a:cubicBezTo>
                  <a:cubicBezTo>
                    <a:pt x="159" y="476"/>
                    <a:pt x="127" y="254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2032;p23">
              <a:extLst>
                <a:ext uri="{FF2B5EF4-FFF2-40B4-BE49-F238E27FC236}">
                  <a16:creationId xmlns:a16="http://schemas.microsoft.com/office/drawing/2014/main" id="{FB04A876-0A41-DB6D-025F-CCFE3E6BDAA8}"/>
                </a:ext>
              </a:extLst>
            </p:cNvPr>
            <p:cNvSpPr/>
            <p:nvPr/>
          </p:nvSpPr>
          <p:spPr>
            <a:xfrm>
              <a:off x="5727949" y="3035477"/>
              <a:ext cx="18251" cy="26851"/>
            </a:xfrm>
            <a:custGeom>
              <a:avLst/>
              <a:gdLst/>
              <a:ahLst/>
              <a:cxnLst/>
              <a:rect l="l" t="t" r="r" b="b"/>
              <a:pathLst>
                <a:path w="539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380" y="792"/>
                    <a:pt x="507" y="697"/>
                    <a:pt x="539" y="539"/>
                  </a:cubicBezTo>
                  <a:cubicBezTo>
                    <a:pt x="475" y="380"/>
                    <a:pt x="412" y="190"/>
                    <a:pt x="34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2033;p23">
              <a:extLst>
                <a:ext uri="{FF2B5EF4-FFF2-40B4-BE49-F238E27FC236}">
                  <a16:creationId xmlns:a16="http://schemas.microsoft.com/office/drawing/2014/main" id="{944374A0-FA2D-F669-4371-E7DAA3D0DE31}"/>
                </a:ext>
              </a:extLst>
            </p:cNvPr>
            <p:cNvSpPr/>
            <p:nvPr/>
          </p:nvSpPr>
          <p:spPr>
            <a:xfrm>
              <a:off x="5748332" y="3065510"/>
              <a:ext cx="16117" cy="24684"/>
            </a:xfrm>
            <a:custGeom>
              <a:avLst/>
              <a:gdLst/>
              <a:ahLst/>
              <a:cxnLst/>
              <a:rect l="l" t="t" r="r" b="b"/>
              <a:pathLst>
                <a:path w="476" h="729" extrusionOk="0">
                  <a:moveTo>
                    <a:pt x="95" y="0"/>
                  </a:moveTo>
                  <a:cubicBezTo>
                    <a:pt x="32" y="95"/>
                    <a:pt x="0" y="190"/>
                    <a:pt x="0" y="317"/>
                  </a:cubicBezTo>
                  <a:cubicBezTo>
                    <a:pt x="0" y="538"/>
                    <a:pt x="127" y="728"/>
                    <a:pt x="285" y="728"/>
                  </a:cubicBezTo>
                  <a:cubicBezTo>
                    <a:pt x="348" y="728"/>
                    <a:pt x="412" y="697"/>
                    <a:pt x="475" y="633"/>
                  </a:cubicBezTo>
                  <a:cubicBezTo>
                    <a:pt x="317" y="443"/>
                    <a:pt x="190" y="222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2034;p23">
              <a:extLst>
                <a:ext uri="{FF2B5EF4-FFF2-40B4-BE49-F238E27FC236}">
                  <a16:creationId xmlns:a16="http://schemas.microsoft.com/office/drawing/2014/main" id="{48C1DD2C-31DA-42DA-E747-413FD54B3CFC}"/>
                </a:ext>
              </a:extLst>
            </p:cNvPr>
            <p:cNvSpPr/>
            <p:nvPr/>
          </p:nvSpPr>
          <p:spPr>
            <a:xfrm>
              <a:off x="5727949" y="3090160"/>
              <a:ext cx="19334" cy="26851"/>
            </a:xfrm>
            <a:custGeom>
              <a:avLst/>
              <a:gdLst/>
              <a:ahLst/>
              <a:cxnLst/>
              <a:rect l="l" t="t" r="r" b="b"/>
              <a:pathLst>
                <a:path w="571" h="793" extrusionOk="0">
                  <a:moveTo>
                    <a:pt x="285" y="0"/>
                  </a:moveTo>
                  <a:cubicBezTo>
                    <a:pt x="127" y="0"/>
                    <a:pt x="0" y="159"/>
                    <a:pt x="0" y="380"/>
                  </a:cubicBezTo>
                  <a:cubicBezTo>
                    <a:pt x="0" y="634"/>
                    <a:pt x="127" y="792"/>
                    <a:pt x="285" y="792"/>
                  </a:cubicBezTo>
                  <a:cubicBezTo>
                    <a:pt x="444" y="792"/>
                    <a:pt x="570" y="602"/>
                    <a:pt x="570" y="380"/>
                  </a:cubicBezTo>
                  <a:cubicBezTo>
                    <a:pt x="570" y="159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2035;p23">
              <a:extLst>
                <a:ext uri="{FF2B5EF4-FFF2-40B4-BE49-F238E27FC236}">
                  <a16:creationId xmlns:a16="http://schemas.microsoft.com/office/drawing/2014/main" id="{469362A0-1D71-E1C9-C222-AB5588F9C1B4}"/>
                </a:ext>
              </a:extLst>
            </p:cNvPr>
            <p:cNvSpPr/>
            <p:nvPr/>
          </p:nvSpPr>
          <p:spPr>
            <a:xfrm>
              <a:off x="5768682" y="3095510"/>
              <a:ext cx="17201" cy="21501"/>
            </a:xfrm>
            <a:custGeom>
              <a:avLst/>
              <a:gdLst/>
              <a:ahLst/>
              <a:cxnLst/>
              <a:rect l="l" t="t" r="r" b="b"/>
              <a:pathLst>
                <a:path w="508" h="635" extrusionOk="0">
                  <a:moveTo>
                    <a:pt x="64" y="1"/>
                  </a:moveTo>
                  <a:cubicBezTo>
                    <a:pt x="32" y="64"/>
                    <a:pt x="1" y="159"/>
                    <a:pt x="1" y="254"/>
                  </a:cubicBezTo>
                  <a:cubicBezTo>
                    <a:pt x="1" y="476"/>
                    <a:pt x="128" y="634"/>
                    <a:pt x="286" y="634"/>
                  </a:cubicBezTo>
                  <a:cubicBezTo>
                    <a:pt x="381" y="634"/>
                    <a:pt x="444" y="603"/>
                    <a:pt x="508" y="539"/>
                  </a:cubicBezTo>
                  <a:cubicBezTo>
                    <a:pt x="349" y="349"/>
                    <a:pt x="191" y="191"/>
                    <a:pt x="6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2036;p23">
              <a:extLst>
                <a:ext uri="{FF2B5EF4-FFF2-40B4-BE49-F238E27FC236}">
                  <a16:creationId xmlns:a16="http://schemas.microsoft.com/office/drawing/2014/main" id="{37F7A57F-09CA-DB91-EE8C-84CED9FD5B92}"/>
                </a:ext>
              </a:extLst>
            </p:cNvPr>
            <p:cNvSpPr/>
            <p:nvPr/>
          </p:nvSpPr>
          <p:spPr>
            <a:xfrm>
              <a:off x="5748332" y="3116978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3" y="824"/>
                    <a:pt x="570" y="634"/>
                    <a:pt x="570" y="412"/>
                  </a:cubicBezTo>
                  <a:cubicBezTo>
                    <a:pt x="570" y="190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2037;p23">
              <a:extLst>
                <a:ext uri="{FF2B5EF4-FFF2-40B4-BE49-F238E27FC236}">
                  <a16:creationId xmlns:a16="http://schemas.microsoft.com/office/drawing/2014/main" id="{AFB79973-9B73-3B38-E030-13639B56C210}"/>
                </a:ext>
              </a:extLst>
            </p:cNvPr>
            <p:cNvSpPr/>
            <p:nvPr/>
          </p:nvSpPr>
          <p:spPr>
            <a:xfrm>
              <a:off x="5790150" y="3120194"/>
              <a:ext cx="19334" cy="24684"/>
            </a:xfrm>
            <a:custGeom>
              <a:avLst/>
              <a:gdLst/>
              <a:ahLst/>
              <a:cxnLst/>
              <a:rect l="l" t="t" r="r" b="b"/>
              <a:pathLst>
                <a:path w="571" h="729" extrusionOk="0">
                  <a:moveTo>
                    <a:pt x="95" y="0"/>
                  </a:moveTo>
                  <a:cubicBezTo>
                    <a:pt x="32" y="95"/>
                    <a:pt x="0" y="190"/>
                    <a:pt x="0" y="317"/>
                  </a:cubicBezTo>
                  <a:cubicBezTo>
                    <a:pt x="0" y="539"/>
                    <a:pt x="127" y="729"/>
                    <a:pt x="285" y="729"/>
                  </a:cubicBezTo>
                  <a:cubicBezTo>
                    <a:pt x="412" y="729"/>
                    <a:pt x="539" y="570"/>
                    <a:pt x="570" y="380"/>
                  </a:cubicBezTo>
                  <a:cubicBezTo>
                    <a:pt x="412" y="285"/>
                    <a:pt x="254" y="159"/>
                    <a:pt x="9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2038;p23">
              <a:extLst>
                <a:ext uri="{FF2B5EF4-FFF2-40B4-BE49-F238E27FC236}">
                  <a16:creationId xmlns:a16="http://schemas.microsoft.com/office/drawing/2014/main" id="{D76FC260-2573-D882-3E20-626A06FAF705}"/>
                </a:ext>
              </a:extLst>
            </p:cNvPr>
            <p:cNvSpPr/>
            <p:nvPr/>
          </p:nvSpPr>
          <p:spPr>
            <a:xfrm>
              <a:off x="5732249" y="3144844"/>
              <a:ext cx="15034" cy="13984"/>
            </a:xfrm>
            <a:custGeom>
              <a:avLst/>
              <a:gdLst/>
              <a:ahLst/>
              <a:cxnLst/>
              <a:rect l="l" t="t" r="r" b="b"/>
              <a:pathLst>
                <a:path w="444" h="413" extrusionOk="0">
                  <a:moveTo>
                    <a:pt x="158" y="1"/>
                  </a:moveTo>
                  <a:cubicBezTo>
                    <a:pt x="95" y="1"/>
                    <a:pt x="32" y="32"/>
                    <a:pt x="0" y="64"/>
                  </a:cubicBezTo>
                  <a:cubicBezTo>
                    <a:pt x="127" y="127"/>
                    <a:pt x="253" y="222"/>
                    <a:pt x="348" y="317"/>
                  </a:cubicBezTo>
                  <a:cubicBezTo>
                    <a:pt x="380" y="349"/>
                    <a:pt x="412" y="381"/>
                    <a:pt x="443" y="412"/>
                  </a:cubicBezTo>
                  <a:cubicBezTo>
                    <a:pt x="443" y="191"/>
                    <a:pt x="317" y="1"/>
                    <a:pt x="15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39;p23">
              <a:extLst>
                <a:ext uri="{FF2B5EF4-FFF2-40B4-BE49-F238E27FC236}">
                  <a16:creationId xmlns:a16="http://schemas.microsoft.com/office/drawing/2014/main" id="{C41C7D68-ADBB-E98B-65BE-CC99932410CB}"/>
                </a:ext>
              </a:extLst>
            </p:cNvPr>
            <p:cNvSpPr/>
            <p:nvPr/>
          </p:nvSpPr>
          <p:spPr>
            <a:xfrm>
              <a:off x="5768682" y="3144844"/>
              <a:ext cx="20418" cy="26851"/>
            </a:xfrm>
            <a:custGeom>
              <a:avLst/>
              <a:gdLst/>
              <a:ahLst/>
              <a:cxnLst/>
              <a:rect l="l" t="t" r="r" b="b"/>
              <a:pathLst>
                <a:path w="603" h="793" extrusionOk="0">
                  <a:moveTo>
                    <a:pt x="286" y="1"/>
                  </a:moveTo>
                  <a:cubicBezTo>
                    <a:pt x="128" y="1"/>
                    <a:pt x="1" y="191"/>
                    <a:pt x="1" y="412"/>
                  </a:cubicBezTo>
                  <a:cubicBezTo>
                    <a:pt x="1" y="634"/>
                    <a:pt x="128" y="792"/>
                    <a:pt x="286" y="792"/>
                  </a:cubicBezTo>
                  <a:cubicBezTo>
                    <a:pt x="444" y="792"/>
                    <a:pt x="571" y="634"/>
                    <a:pt x="571" y="412"/>
                  </a:cubicBezTo>
                  <a:cubicBezTo>
                    <a:pt x="603" y="191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40;p23">
              <a:extLst>
                <a:ext uri="{FF2B5EF4-FFF2-40B4-BE49-F238E27FC236}">
                  <a16:creationId xmlns:a16="http://schemas.microsoft.com/office/drawing/2014/main" id="{B4E32658-8F9B-1BF2-DD67-3E61F6BB072D}"/>
                </a:ext>
              </a:extLst>
            </p:cNvPr>
            <p:cNvSpPr/>
            <p:nvPr/>
          </p:nvSpPr>
          <p:spPr>
            <a:xfrm>
              <a:off x="5756899" y="3171661"/>
              <a:ext cx="10767" cy="21467"/>
            </a:xfrm>
            <a:custGeom>
              <a:avLst/>
              <a:gdLst/>
              <a:ahLst/>
              <a:cxnLst/>
              <a:rect l="l" t="t" r="r" b="b"/>
              <a:pathLst>
                <a:path w="318" h="634" extrusionOk="0">
                  <a:moveTo>
                    <a:pt x="0" y="0"/>
                  </a:moveTo>
                  <a:cubicBezTo>
                    <a:pt x="127" y="222"/>
                    <a:pt x="222" y="412"/>
                    <a:pt x="285" y="634"/>
                  </a:cubicBezTo>
                  <a:cubicBezTo>
                    <a:pt x="317" y="570"/>
                    <a:pt x="317" y="507"/>
                    <a:pt x="317" y="412"/>
                  </a:cubicBezTo>
                  <a:cubicBezTo>
                    <a:pt x="317" y="190"/>
                    <a:pt x="190" y="0"/>
                    <a:pt x="3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41;p23">
              <a:extLst>
                <a:ext uri="{FF2B5EF4-FFF2-40B4-BE49-F238E27FC236}">
                  <a16:creationId xmlns:a16="http://schemas.microsoft.com/office/drawing/2014/main" id="{95DE1CD7-F25A-4221-E0C7-67B23A4DCC42}"/>
                </a:ext>
              </a:extLst>
            </p:cNvPr>
            <p:cNvSpPr/>
            <p:nvPr/>
          </p:nvSpPr>
          <p:spPr>
            <a:xfrm>
              <a:off x="5790150" y="3171661"/>
              <a:ext cx="19334" cy="27901"/>
            </a:xfrm>
            <a:custGeom>
              <a:avLst/>
              <a:gdLst/>
              <a:ahLst/>
              <a:cxnLst/>
              <a:rect l="l" t="t" r="r" b="b"/>
              <a:pathLst>
                <a:path w="571" h="824" extrusionOk="0">
                  <a:moveTo>
                    <a:pt x="285" y="0"/>
                  </a:moveTo>
                  <a:cubicBezTo>
                    <a:pt x="127" y="0"/>
                    <a:pt x="0" y="190"/>
                    <a:pt x="0" y="412"/>
                  </a:cubicBezTo>
                  <a:cubicBezTo>
                    <a:pt x="0" y="634"/>
                    <a:pt x="127" y="824"/>
                    <a:pt x="285" y="824"/>
                  </a:cubicBezTo>
                  <a:cubicBezTo>
                    <a:pt x="444" y="824"/>
                    <a:pt x="570" y="634"/>
                    <a:pt x="570" y="412"/>
                  </a:cubicBezTo>
                  <a:cubicBezTo>
                    <a:pt x="570" y="190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42;p23">
              <a:extLst>
                <a:ext uri="{FF2B5EF4-FFF2-40B4-BE49-F238E27FC236}">
                  <a16:creationId xmlns:a16="http://schemas.microsoft.com/office/drawing/2014/main" id="{33E5AF69-78E9-1029-7FEF-CE4CA19B89F7}"/>
                </a:ext>
              </a:extLst>
            </p:cNvPr>
            <p:cNvSpPr/>
            <p:nvPr/>
          </p:nvSpPr>
          <p:spPr>
            <a:xfrm>
              <a:off x="3487873" y="2949675"/>
              <a:ext cx="2469579" cy="1707153"/>
            </a:xfrm>
            <a:custGeom>
              <a:avLst/>
              <a:gdLst/>
              <a:ahLst/>
              <a:cxnLst/>
              <a:rect l="l" t="t" r="r" b="b"/>
              <a:pathLst>
                <a:path w="72935" h="50418" extrusionOk="0">
                  <a:moveTo>
                    <a:pt x="824" y="1"/>
                  </a:moveTo>
                  <a:cubicBezTo>
                    <a:pt x="349" y="1"/>
                    <a:pt x="1" y="381"/>
                    <a:pt x="1" y="793"/>
                  </a:cubicBezTo>
                  <a:lnTo>
                    <a:pt x="1" y="46174"/>
                  </a:lnTo>
                  <a:cubicBezTo>
                    <a:pt x="1" y="46617"/>
                    <a:pt x="349" y="46966"/>
                    <a:pt x="824" y="46966"/>
                  </a:cubicBezTo>
                  <a:lnTo>
                    <a:pt x="34615" y="46966"/>
                  </a:lnTo>
                  <a:lnTo>
                    <a:pt x="34615" y="50418"/>
                  </a:lnTo>
                  <a:lnTo>
                    <a:pt x="38637" y="50418"/>
                  </a:lnTo>
                  <a:lnTo>
                    <a:pt x="38637" y="46966"/>
                  </a:lnTo>
                  <a:lnTo>
                    <a:pt x="72111" y="46966"/>
                  </a:lnTo>
                  <a:cubicBezTo>
                    <a:pt x="72555" y="46966"/>
                    <a:pt x="72935" y="46617"/>
                    <a:pt x="72935" y="46174"/>
                  </a:cubicBezTo>
                  <a:lnTo>
                    <a:pt x="72935" y="793"/>
                  </a:lnTo>
                  <a:cubicBezTo>
                    <a:pt x="72935" y="381"/>
                    <a:pt x="72555" y="1"/>
                    <a:pt x="7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3;p23">
              <a:extLst>
                <a:ext uri="{FF2B5EF4-FFF2-40B4-BE49-F238E27FC236}">
                  <a16:creationId xmlns:a16="http://schemas.microsoft.com/office/drawing/2014/main" id="{A8A633FB-C3F1-5800-3A45-B96198E4CD58}"/>
                </a:ext>
              </a:extLst>
            </p:cNvPr>
            <p:cNvSpPr/>
            <p:nvPr/>
          </p:nvSpPr>
          <p:spPr>
            <a:xfrm>
              <a:off x="3483606" y="2945409"/>
              <a:ext cx="2478146" cy="1714637"/>
            </a:xfrm>
            <a:custGeom>
              <a:avLst/>
              <a:gdLst/>
              <a:ahLst/>
              <a:cxnLst/>
              <a:rect l="l" t="t" r="r" b="b"/>
              <a:pathLst>
                <a:path w="73188" h="50639" extrusionOk="0">
                  <a:moveTo>
                    <a:pt x="72237" y="254"/>
                  </a:moveTo>
                  <a:cubicBezTo>
                    <a:pt x="72617" y="254"/>
                    <a:pt x="72934" y="570"/>
                    <a:pt x="72934" y="919"/>
                  </a:cubicBezTo>
                  <a:lnTo>
                    <a:pt x="72934" y="46300"/>
                  </a:lnTo>
                  <a:cubicBezTo>
                    <a:pt x="72934" y="46680"/>
                    <a:pt x="72617" y="46965"/>
                    <a:pt x="72237" y="46965"/>
                  </a:cubicBezTo>
                  <a:lnTo>
                    <a:pt x="38636" y="46965"/>
                  </a:lnTo>
                  <a:lnTo>
                    <a:pt x="38636" y="50417"/>
                  </a:lnTo>
                  <a:lnTo>
                    <a:pt x="34868" y="50417"/>
                  </a:lnTo>
                  <a:lnTo>
                    <a:pt x="34868" y="46965"/>
                  </a:lnTo>
                  <a:lnTo>
                    <a:pt x="950" y="46965"/>
                  </a:lnTo>
                  <a:cubicBezTo>
                    <a:pt x="538" y="46965"/>
                    <a:pt x="222" y="46680"/>
                    <a:pt x="222" y="46300"/>
                  </a:cubicBezTo>
                  <a:lnTo>
                    <a:pt x="222" y="919"/>
                  </a:lnTo>
                  <a:cubicBezTo>
                    <a:pt x="222" y="570"/>
                    <a:pt x="538" y="254"/>
                    <a:pt x="950" y="254"/>
                  </a:cubicBezTo>
                  <a:close/>
                  <a:moveTo>
                    <a:pt x="950" y="0"/>
                  </a:moveTo>
                  <a:cubicBezTo>
                    <a:pt x="412" y="0"/>
                    <a:pt x="0" y="412"/>
                    <a:pt x="0" y="919"/>
                  </a:cubicBezTo>
                  <a:lnTo>
                    <a:pt x="0" y="46300"/>
                  </a:lnTo>
                  <a:cubicBezTo>
                    <a:pt x="0" y="46807"/>
                    <a:pt x="412" y="47218"/>
                    <a:pt x="950" y="47218"/>
                  </a:cubicBezTo>
                  <a:lnTo>
                    <a:pt x="34646" y="47218"/>
                  </a:lnTo>
                  <a:lnTo>
                    <a:pt x="34646" y="50639"/>
                  </a:lnTo>
                  <a:lnTo>
                    <a:pt x="38890" y="50639"/>
                  </a:lnTo>
                  <a:lnTo>
                    <a:pt x="38890" y="47218"/>
                  </a:lnTo>
                  <a:lnTo>
                    <a:pt x="72237" y="47218"/>
                  </a:lnTo>
                  <a:cubicBezTo>
                    <a:pt x="72744" y="47218"/>
                    <a:pt x="73187" y="46807"/>
                    <a:pt x="73187" y="46300"/>
                  </a:cubicBezTo>
                  <a:lnTo>
                    <a:pt x="73187" y="919"/>
                  </a:lnTo>
                  <a:cubicBezTo>
                    <a:pt x="73187" y="412"/>
                    <a:pt x="72744" y="0"/>
                    <a:pt x="722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44;p23">
              <a:extLst>
                <a:ext uri="{FF2B5EF4-FFF2-40B4-BE49-F238E27FC236}">
                  <a16:creationId xmlns:a16="http://schemas.microsoft.com/office/drawing/2014/main" id="{C6A07134-87C5-706C-65DF-E036E7CE8748}"/>
                </a:ext>
              </a:extLst>
            </p:cNvPr>
            <p:cNvSpPr/>
            <p:nvPr/>
          </p:nvSpPr>
          <p:spPr>
            <a:xfrm>
              <a:off x="3562940" y="3017226"/>
              <a:ext cx="2304444" cy="1446601"/>
            </a:xfrm>
            <a:custGeom>
              <a:avLst/>
              <a:gdLst/>
              <a:ahLst/>
              <a:cxnLst/>
              <a:rect l="l" t="t" r="r" b="b"/>
              <a:pathLst>
                <a:path w="68058" h="42723" extrusionOk="0">
                  <a:moveTo>
                    <a:pt x="1" y="1"/>
                  </a:moveTo>
                  <a:lnTo>
                    <a:pt x="1" y="42722"/>
                  </a:lnTo>
                  <a:lnTo>
                    <a:pt x="68057" y="42722"/>
                  </a:lnTo>
                  <a:lnTo>
                    <a:pt x="6805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45;p23">
              <a:extLst>
                <a:ext uri="{FF2B5EF4-FFF2-40B4-BE49-F238E27FC236}">
                  <a16:creationId xmlns:a16="http://schemas.microsoft.com/office/drawing/2014/main" id="{AF3CB5B0-4305-5693-ABF6-79C83911C493}"/>
                </a:ext>
              </a:extLst>
            </p:cNvPr>
            <p:cNvSpPr/>
            <p:nvPr/>
          </p:nvSpPr>
          <p:spPr>
            <a:xfrm>
              <a:off x="4046563" y="4602111"/>
              <a:ext cx="1362933" cy="60101"/>
            </a:xfrm>
            <a:custGeom>
              <a:avLst/>
              <a:gdLst/>
              <a:ahLst/>
              <a:cxnLst/>
              <a:rect l="l" t="t" r="r" b="b"/>
              <a:pathLst>
                <a:path w="40252" h="1775" extrusionOk="0">
                  <a:moveTo>
                    <a:pt x="760" y="1"/>
                  </a:moveTo>
                  <a:cubicBezTo>
                    <a:pt x="349" y="1"/>
                    <a:pt x="0" y="412"/>
                    <a:pt x="0" y="887"/>
                  </a:cubicBezTo>
                  <a:cubicBezTo>
                    <a:pt x="0" y="1362"/>
                    <a:pt x="349" y="1774"/>
                    <a:pt x="760" y="1774"/>
                  </a:cubicBezTo>
                  <a:lnTo>
                    <a:pt x="39492" y="1774"/>
                  </a:lnTo>
                  <a:cubicBezTo>
                    <a:pt x="39903" y="1774"/>
                    <a:pt x="40252" y="1362"/>
                    <a:pt x="40252" y="887"/>
                  </a:cubicBezTo>
                  <a:cubicBezTo>
                    <a:pt x="40252" y="412"/>
                    <a:pt x="39903" y="1"/>
                    <a:pt x="39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46;p23">
              <a:extLst>
                <a:ext uri="{FF2B5EF4-FFF2-40B4-BE49-F238E27FC236}">
                  <a16:creationId xmlns:a16="http://schemas.microsoft.com/office/drawing/2014/main" id="{0F8F9767-F1A5-772A-7AAE-A7BF7193DA53}"/>
                </a:ext>
              </a:extLst>
            </p:cNvPr>
            <p:cNvSpPr/>
            <p:nvPr/>
          </p:nvSpPr>
          <p:spPr>
            <a:xfrm>
              <a:off x="4043346" y="4598894"/>
              <a:ext cx="1370450" cy="66535"/>
            </a:xfrm>
            <a:custGeom>
              <a:avLst/>
              <a:gdLst/>
              <a:ahLst/>
              <a:cxnLst/>
              <a:rect l="l" t="t" r="r" b="b"/>
              <a:pathLst>
                <a:path w="40474" h="1965" extrusionOk="0">
                  <a:moveTo>
                    <a:pt x="39587" y="222"/>
                  </a:moveTo>
                  <a:cubicBezTo>
                    <a:pt x="39935" y="222"/>
                    <a:pt x="40220" y="571"/>
                    <a:pt x="40220" y="982"/>
                  </a:cubicBezTo>
                  <a:cubicBezTo>
                    <a:pt x="40220" y="1394"/>
                    <a:pt x="39935" y="1742"/>
                    <a:pt x="39587" y="1742"/>
                  </a:cubicBezTo>
                  <a:lnTo>
                    <a:pt x="855" y="1742"/>
                  </a:lnTo>
                  <a:cubicBezTo>
                    <a:pt x="507" y="1742"/>
                    <a:pt x="222" y="1394"/>
                    <a:pt x="222" y="982"/>
                  </a:cubicBezTo>
                  <a:cubicBezTo>
                    <a:pt x="222" y="571"/>
                    <a:pt x="507" y="222"/>
                    <a:pt x="855" y="222"/>
                  </a:cubicBezTo>
                  <a:close/>
                  <a:moveTo>
                    <a:pt x="855" y="1"/>
                  </a:moveTo>
                  <a:cubicBezTo>
                    <a:pt x="380" y="1"/>
                    <a:pt x="0" y="444"/>
                    <a:pt x="0" y="982"/>
                  </a:cubicBezTo>
                  <a:cubicBezTo>
                    <a:pt x="0" y="1521"/>
                    <a:pt x="380" y="1964"/>
                    <a:pt x="855" y="1964"/>
                  </a:cubicBezTo>
                  <a:lnTo>
                    <a:pt x="39587" y="1964"/>
                  </a:lnTo>
                  <a:cubicBezTo>
                    <a:pt x="40062" y="1964"/>
                    <a:pt x="40473" y="1521"/>
                    <a:pt x="40473" y="982"/>
                  </a:cubicBezTo>
                  <a:cubicBezTo>
                    <a:pt x="40473" y="444"/>
                    <a:pt x="40062" y="1"/>
                    <a:pt x="3958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47;p23">
              <a:extLst>
                <a:ext uri="{FF2B5EF4-FFF2-40B4-BE49-F238E27FC236}">
                  <a16:creationId xmlns:a16="http://schemas.microsoft.com/office/drawing/2014/main" id="{1A20753D-9C08-8954-2AC5-D5BDB9071887}"/>
                </a:ext>
              </a:extLst>
            </p:cNvPr>
            <p:cNvSpPr/>
            <p:nvPr/>
          </p:nvSpPr>
          <p:spPr>
            <a:xfrm>
              <a:off x="3990795" y="2422103"/>
              <a:ext cx="1493768" cy="1051962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48;p23">
              <a:extLst>
                <a:ext uri="{FF2B5EF4-FFF2-40B4-BE49-F238E27FC236}">
                  <a16:creationId xmlns:a16="http://schemas.microsoft.com/office/drawing/2014/main" id="{8CDF549E-03CB-DD38-B288-F4662F15A631}"/>
                </a:ext>
              </a:extLst>
            </p:cNvPr>
            <p:cNvSpPr/>
            <p:nvPr/>
          </p:nvSpPr>
          <p:spPr>
            <a:xfrm>
              <a:off x="4067996" y="3308896"/>
              <a:ext cx="408589" cy="16117"/>
            </a:xfrm>
            <a:custGeom>
              <a:avLst/>
              <a:gdLst/>
              <a:ahLst/>
              <a:cxnLst/>
              <a:rect l="l" t="t" r="r" b="b"/>
              <a:pathLst>
                <a:path w="12067" h="476" extrusionOk="0">
                  <a:moveTo>
                    <a:pt x="1" y="1"/>
                  </a:moveTo>
                  <a:lnTo>
                    <a:pt x="1" y="476"/>
                  </a:lnTo>
                  <a:lnTo>
                    <a:pt x="12067" y="476"/>
                  </a:lnTo>
                  <a:lnTo>
                    <a:pt x="1206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049;p23">
              <a:extLst>
                <a:ext uri="{FF2B5EF4-FFF2-40B4-BE49-F238E27FC236}">
                  <a16:creationId xmlns:a16="http://schemas.microsoft.com/office/drawing/2014/main" id="{47D6881E-DA36-1025-0B14-EEE87FE0735D}"/>
                </a:ext>
              </a:extLst>
            </p:cNvPr>
            <p:cNvSpPr/>
            <p:nvPr/>
          </p:nvSpPr>
          <p:spPr>
            <a:xfrm>
              <a:off x="4067996" y="3346447"/>
              <a:ext cx="395722" cy="16117"/>
            </a:xfrm>
            <a:custGeom>
              <a:avLst/>
              <a:gdLst/>
              <a:ahLst/>
              <a:cxnLst/>
              <a:rect l="l" t="t" r="r" b="b"/>
              <a:pathLst>
                <a:path w="1168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1687" y="475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050;p23">
              <a:extLst>
                <a:ext uri="{FF2B5EF4-FFF2-40B4-BE49-F238E27FC236}">
                  <a16:creationId xmlns:a16="http://schemas.microsoft.com/office/drawing/2014/main" id="{2F4A70A7-6D96-E2A8-D50C-CF18B8FD24FB}"/>
                </a:ext>
              </a:extLst>
            </p:cNvPr>
            <p:cNvSpPr/>
            <p:nvPr/>
          </p:nvSpPr>
          <p:spPr>
            <a:xfrm>
              <a:off x="4067996" y="3383964"/>
              <a:ext cx="361422" cy="17201"/>
            </a:xfrm>
            <a:custGeom>
              <a:avLst/>
              <a:gdLst/>
              <a:ahLst/>
              <a:cxnLst/>
              <a:rect l="l" t="t" r="r" b="b"/>
              <a:pathLst>
                <a:path w="10674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673" y="507"/>
                  </a:lnTo>
                  <a:lnTo>
                    <a:pt x="10673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051;p23">
              <a:extLst>
                <a:ext uri="{FF2B5EF4-FFF2-40B4-BE49-F238E27FC236}">
                  <a16:creationId xmlns:a16="http://schemas.microsoft.com/office/drawing/2014/main" id="{46E51BFD-D581-EB69-C6CE-DFD073D95477}"/>
                </a:ext>
              </a:extLst>
            </p:cNvPr>
            <p:cNvSpPr/>
            <p:nvPr/>
          </p:nvSpPr>
          <p:spPr>
            <a:xfrm>
              <a:off x="4929056" y="2871425"/>
              <a:ext cx="408589" cy="16117"/>
            </a:xfrm>
            <a:custGeom>
              <a:avLst/>
              <a:gdLst/>
              <a:ahLst/>
              <a:cxnLst/>
              <a:rect l="l" t="t" r="r" b="b"/>
              <a:pathLst>
                <a:path w="1206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2067" y="475"/>
                  </a:lnTo>
                  <a:lnTo>
                    <a:pt x="120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052;p23">
              <a:extLst>
                <a:ext uri="{FF2B5EF4-FFF2-40B4-BE49-F238E27FC236}">
                  <a16:creationId xmlns:a16="http://schemas.microsoft.com/office/drawing/2014/main" id="{B7715A72-302F-A574-FBBA-4ED2A6E66425}"/>
                </a:ext>
              </a:extLst>
            </p:cNvPr>
            <p:cNvSpPr/>
            <p:nvPr/>
          </p:nvSpPr>
          <p:spPr>
            <a:xfrm>
              <a:off x="4929056" y="2908942"/>
              <a:ext cx="395722" cy="16117"/>
            </a:xfrm>
            <a:custGeom>
              <a:avLst/>
              <a:gdLst/>
              <a:ahLst/>
              <a:cxnLst/>
              <a:rect l="l" t="t" r="r" b="b"/>
              <a:pathLst>
                <a:path w="11687" h="476" extrusionOk="0">
                  <a:moveTo>
                    <a:pt x="1" y="0"/>
                  </a:moveTo>
                  <a:lnTo>
                    <a:pt x="1" y="475"/>
                  </a:lnTo>
                  <a:lnTo>
                    <a:pt x="11687" y="475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053;p23">
              <a:extLst>
                <a:ext uri="{FF2B5EF4-FFF2-40B4-BE49-F238E27FC236}">
                  <a16:creationId xmlns:a16="http://schemas.microsoft.com/office/drawing/2014/main" id="{AF8B296F-1866-A697-8D65-507BB7FFEFB6}"/>
                </a:ext>
              </a:extLst>
            </p:cNvPr>
            <p:cNvSpPr/>
            <p:nvPr/>
          </p:nvSpPr>
          <p:spPr>
            <a:xfrm>
              <a:off x="4929056" y="2946459"/>
              <a:ext cx="361422" cy="17201"/>
            </a:xfrm>
            <a:custGeom>
              <a:avLst/>
              <a:gdLst/>
              <a:ahLst/>
              <a:cxnLst/>
              <a:rect l="l" t="t" r="r" b="b"/>
              <a:pathLst>
                <a:path w="10674" h="508" extrusionOk="0">
                  <a:moveTo>
                    <a:pt x="1" y="1"/>
                  </a:moveTo>
                  <a:lnTo>
                    <a:pt x="1" y="508"/>
                  </a:lnTo>
                  <a:lnTo>
                    <a:pt x="10673" y="508"/>
                  </a:lnTo>
                  <a:lnTo>
                    <a:pt x="10673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054;p23">
              <a:extLst>
                <a:ext uri="{FF2B5EF4-FFF2-40B4-BE49-F238E27FC236}">
                  <a16:creationId xmlns:a16="http://schemas.microsoft.com/office/drawing/2014/main" id="{B78A421F-C6AD-9A02-8421-80E5A69A4AFF}"/>
                </a:ext>
              </a:extLst>
            </p:cNvPr>
            <p:cNvSpPr/>
            <p:nvPr/>
          </p:nvSpPr>
          <p:spPr>
            <a:xfrm>
              <a:off x="5052374" y="3203828"/>
              <a:ext cx="330304" cy="12901"/>
            </a:xfrm>
            <a:custGeom>
              <a:avLst/>
              <a:gdLst/>
              <a:ahLst/>
              <a:cxnLst/>
              <a:rect l="l" t="t" r="r" b="b"/>
              <a:pathLst>
                <a:path w="9755" h="381" extrusionOk="0">
                  <a:moveTo>
                    <a:pt x="1" y="0"/>
                  </a:moveTo>
                  <a:lnTo>
                    <a:pt x="1" y="380"/>
                  </a:lnTo>
                  <a:lnTo>
                    <a:pt x="9755" y="380"/>
                  </a:lnTo>
                  <a:lnTo>
                    <a:pt x="975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055;p23">
              <a:extLst>
                <a:ext uri="{FF2B5EF4-FFF2-40B4-BE49-F238E27FC236}">
                  <a16:creationId xmlns:a16="http://schemas.microsoft.com/office/drawing/2014/main" id="{F2E9AB74-3CAE-9694-BD17-637AA9E4105E}"/>
                </a:ext>
              </a:extLst>
            </p:cNvPr>
            <p:cNvSpPr/>
            <p:nvPr/>
          </p:nvSpPr>
          <p:spPr>
            <a:xfrm>
              <a:off x="5052374" y="3233862"/>
              <a:ext cx="319605" cy="13950"/>
            </a:xfrm>
            <a:custGeom>
              <a:avLst/>
              <a:gdLst/>
              <a:ahLst/>
              <a:cxnLst/>
              <a:rect l="l" t="t" r="r" b="b"/>
              <a:pathLst>
                <a:path w="9439" h="412" extrusionOk="0">
                  <a:moveTo>
                    <a:pt x="1" y="0"/>
                  </a:moveTo>
                  <a:lnTo>
                    <a:pt x="1" y="412"/>
                  </a:lnTo>
                  <a:lnTo>
                    <a:pt x="9438" y="412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056;p23">
              <a:extLst>
                <a:ext uri="{FF2B5EF4-FFF2-40B4-BE49-F238E27FC236}">
                  <a16:creationId xmlns:a16="http://schemas.microsoft.com/office/drawing/2014/main" id="{30697BF4-D93C-21F3-F0BE-E22363CECF13}"/>
                </a:ext>
              </a:extLst>
            </p:cNvPr>
            <p:cNvSpPr/>
            <p:nvPr/>
          </p:nvSpPr>
          <p:spPr>
            <a:xfrm>
              <a:off x="5052374" y="3264946"/>
              <a:ext cx="291704" cy="12901"/>
            </a:xfrm>
            <a:custGeom>
              <a:avLst/>
              <a:gdLst/>
              <a:ahLst/>
              <a:cxnLst/>
              <a:rect l="l" t="t" r="r" b="b"/>
              <a:pathLst>
                <a:path w="8615" h="381" extrusionOk="0">
                  <a:moveTo>
                    <a:pt x="1" y="0"/>
                  </a:moveTo>
                  <a:lnTo>
                    <a:pt x="1" y="381"/>
                  </a:lnTo>
                  <a:lnTo>
                    <a:pt x="8615" y="381"/>
                  </a:lnTo>
                  <a:lnTo>
                    <a:pt x="861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057;p23">
              <a:extLst>
                <a:ext uri="{FF2B5EF4-FFF2-40B4-BE49-F238E27FC236}">
                  <a16:creationId xmlns:a16="http://schemas.microsoft.com/office/drawing/2014/main" id="{9393E9F1-6ACC-4C6A-4075-F8127AF15AAE}"/>
                </a:ext>
              </a:extLst>
            </p:cNvPr>
            <p:cNvSpPr/>
            <p:nvPr/>
          </p:nvSpPr>
          <p:spPr>
            <a:xfrm>
              <a:off x="5052374" y="3294980"/>
              <a:ext cx="273487" cy="13950"/>
            </a:xfrm>
            <a:custGeom>
              <a:avLst/>
              <a:gdLst/>
              <a:ahLst/>
              <a:cxnLst/>
              <a:rect l="l" t="t" r="r" b="b"/>
              <a:pathLst>
                <a:path w="8077" h="412" extrusionOk="0">
                  <a:moveTo>
                    <a:pt x="1" y="0"/>
                  </a:moveTo>
                  <a:lnTo>
                    <a:pt x="1" y="412"/>
                  </a:lnTo>
                  <a:lnTo>
                    <a:pt x="8076" y="412"/>
                  </a:lnTo>
                  <a:lnTo>
                    <a:pt x="8076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058;p23">
              <a:extLst>
                <a:ext uri="{FF2B5EF4-FFF2-40B4-BE49-F238E27FC236}">
                  <a16:creationId xmlns:a16="http://schemas.microsoft.com/office/drawing/2014/main" id="{971143D5-4B4A-73E7-ACDD-2B3E3B111E51}"/>
                </a:ext>
              </a:extLst>
            </p:cNvPr>
            <p:cNvSpPr/>
            <p:nvPr/>
          </p:nvSpPr>
          <p:spPr>
            <a:xfrm>
              <a:off x="5052374" y="3326063"/>
              <a:ext cx="256320" cy="12901"/>
            </a:xfrm>
            <a:custGeom>
              <a:avLst/>
              <a:gdLst/>
              <a:ahLst/>
              <a:cxnLst/>
              <a:rect l="l" t="t" r="r" b="b"/>
              <a:pathLst>
                <a:path w="7570" h="381" extrusionOk="0">
                  <a:moveTo>
                    <a:pt x="1" y="1"/>
                  </a:moveTo>
                  <a:lnTo>
                    <a:pt x="1" y="381"/>
                  </a:lnTo>
                  <a:lnTo>
                    <a:pt x="7570" y="381"/>
                  </a:lnTo>
                  <a:lnTo>
                    <a:pt x="757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059;p23">
              <a:extLst>
                <a:ext uri="{FF2B5EF4-FFF2-40B4-BE49-F238E27FC236}">
                  <a16:creationId xmlns:a16="http://schemas.microsoft.com/office/drawing/2014/main" id="{4786D85D-6086-0972-AD8F-0567C270A932}"/>
                </a:ext>
              </a:extLst>
            </p:cNvPr>
            <p:cNvSpPr/>
            <p:nvPr/>
          </p:nvSpPr>
          <p:spPr>
            <a:xfrm>
              <a:off x="5052374" y="3356097"/>
              <a:ext cx="235970" cy="13984"/>
            </a:xfrm>
            <a:custGeom>
              <a:avLst/>
              <a:gdLst/>
              <a:ahLst/>
              <a:cxnLst/>
              <a:rect l="l" t="t" r="r" b="b"/>
              <a:pathLst>
                <a:path w="6969" h="413" extrusionOk="0">
                  <a:moveTo>
                    <a:pt x="1" y="0"/>
                  </a:moveTo>
                  <a:lnTo>
                    <a:pt x="1" y="412"/>
                  </a:lnTo>
                  <a:lnTo>
                    <a:pt x="6968" y="412"/>
                  </a:lnTo>
                  <a:lnTo>
                    <a:pt x="696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060;p23">
              <a:extLst>
                <a:ext uri="{FF2B5EF4-FFF2-40B4-BE49-F238E27FC236}">
                  <a16:creationId xmlns:a16="http://schemas.microsoft.com/office/drawing/2014/main" id="{5897AF5B-54B7-0374-B3EE-4D3A69BB8689}"/>
                </a:ext>
              </a:extLst>
            </p:cNvPr>
            <p:cNvSpPr/>
            <p:nvPr/>
          </p:nvSpPr>
          <p:spPr>
            <a:xfrm>
              <a:off x="4721054" y="3118027"/>
              <a:ext cx="279887" cy="264921"/>
            </a:xfrm>
            <a:custGeom>
              <a:avLst/>
              <a:gdLst/>
              <a:ahLst/>
              <a:cxnLst/>
              <a:rect l="l" t="t" r="r" b="b"/>
              <a:pathLst>
                <a:path w="8266" h="7824" extrusionOk="0">
                  <a:moveTo>
                    <a:pt x="855" y="1"/>
                  </a:moveTo>
                  <a:cubicBezTo>
                    <a:pt x="380" y="1"/>
                    <a:pt x="0" y="413"/>
                    <a:pt x="0" y="951"/>
                  </a:cubicBezTo>
                  <a:lnTo>
                    <a:pt x="0" y="6873"/>
                  </a:lnTo>
                  <a:cubicBezTo>
                    <a:pt x="0" y="7411"/>
                    <a:pt x="380" y="7823"/>
                    <a:pt x="855" y="7823"/>
                  </a:cubicBezTo>
                  <a:lnTo>
                    <a:pt x="7411" y="7823"/>
                  </a:lnTo>
                  <a:cubicBezTo>
                    <a:pt x="7886" y="7823"/>
                    <a:pt x="8266" y="7411"/>
                    <a:pt x="8266" y="6873"/>
                  </a:cubicBezTo>
                  <a:lnTo>
                    <a:pt x="8266" y="5606"/>
                  </a:lnTo>
                  <a:lnTo>
                    <a:pt x="8266" y="951"/>
                  </a:lnTo>
                  <a:cubicBezTo>
                    <a:pt x="8266" y="413"/>
                    <a:pt x="7886" y="1"/>
                    <a:pt x="7411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061;p23">
              <a:extLst>
                <a:ext uri="{FF2B5EF4-FFF2-40B4-BE49-F238E27FC236}">
                  <a16:creationId xmlns:a16="http://schemas.microsoft.com/office/drawing/2014/main" id="{DADF0B43-FC4F-4826-2F41-06441FEAF4C5}"/>
                </a:ext>
              </a:extLst>
            </p:cNvPr>
            <p:cNvSpPr/>
            <p:nvPr/>
          </p:nvSpPr>
          <p:spPr>
            <a:xfrm>
              <a:off x="4722104" y="3118027"/>
              <a:ext cx="278837" cy="65451"/>
            </a:xfrm>
            <a:custGeom>
              <a:avLst/>
              <a:gdLst/>
              <a:ahLst/>
              <a:cxnLst/>
              <a:rect l="l" t="t" r="r" b="b"/>
              <a:pathLst>
                <a:path w="8235" h="1933" extrusionOk="0">
                  <a:moveTo>
                    <a:pt x="729" y="1"/>
                  </a:moveTo>
                  <a:cubicBezTo>
                    <a:pt x="318" y="1"/>
                    <a:pt x="1" y="318"/>
                    <a:pt x="1" y="729"/>
                  </a:cubicBezTo>
                  <a:lnTo>
                    <a:pt x="1" y="1933"/>
                  </a:lnTo>
                  <a:lnTo>
                    <a:pt x="8235" y="1933"/>
                  </a:lnTo>
                  <a:lnTo>
                    <a:pt x="8235" y="729"/>
                  </a:lnTo>
                  <a:cubicBezTo>
                    <a:pt x="8235" y="318"/>
                    <a:pt x="7886" y="1"/>
                    <a:pt x="75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062;p23">
              <a:extLst>
                <a:ext uri="{FF2B5EF4-FFF2-40B4-BE49-F238E27FC236}">
                  <a16:creationId xmlns:a16="http://schemas.microsoft.com/office/drawing/2014/main" id="{0B0EEB7C-50CA-E71E-AEED-469BB605D1BF}"/>
                </a:ext>
              </a:extLst>
            </p:cNvPr>
            <p:cNvSpPr/>
            <p:nvPr/>
          </p:nvSpPr>
          <p:spPr>
            <a:xfrm>
              <a:off x="4756438" y="3099811"/>
              <a:ext cx="12901" cy="57934"/>
            </a:xfrm>
            <a:custGeom>
              <a:avLst/>
              <a:gdLst/>
              <a:ahLst/>
              <a:cxnLst/>
              <a:rect l="l" t="t" r="r" b="b"/>
              <a:pathLst>
                <a:path w="381" h="171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lnTo>
                    <a:pt x="0" y="1521"/>
                  </a:lnTo>
                  <a:cubicBezTo>
                    <a:pt x="0" y="1616"/>
                    <a:pt x="64" y="1711"/>
                    <a:pt x="190" y="1711"/>
                  </a:cubicBezTo>
                  <a:cubicBezTo>
                    <a:pt x="285" y="1711"/>
                    <a:pt x="380" y="1616"/>
                    <a:pt x="380" y="1521"/>
                  </a:cubicBezTo>
                  <a:lnTo>
                    <a:pt x="380" y="190"/>
                  </a:ln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063;p23">
              <a:extLst>
                <a:ext uri="{FF2B5EF4-FFF2-40B4-BE49-F238E27FC236}">
                  <a16:creationId xmlns:a16="http://schemas.microsoft.com/office/drawing/2014/main" id="{24D62BB2-D2A6-A3A7-D208-82FFE18C8B99}"/>
                </a:ext>
              </a:extLst>
            </p:cNvPr>
            <p:cNvSpPr/>
            <p:nvPr/>
          </p:nvSpPr>
          <p:spPr>
            <a:xfrm>
              <a:off x="4952656" y="3099811"/>
              <a:ext cx="13984" cy="57934"/>
            </a:xfrm>
            <a:custGeom>
              <a:avLst/>
              <a:gdLst/>
              <a:ahLst/>
              <a:cxnLst/>
              <a:rect l="l" t="t" r="r" b="b"/>
              <a:pathLst>
                <a:path w="413" h="1711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lnTo>
                    <a:pt x="1" y="1521"/>
                  </a:lnTo>
                  <a:cubicBezTo>
                    <a:pt x="1" y="1616"/>
                    <a:pt x="96" y="1711"/>
                    <a:pt x="191" y="1711"/>
                  </a:cubicBezTo>
                  <a:cubicBezTo>
                    <a:pt x="317" y="1711"/>
                    <a:pt x="412" y="1616"/>
                    <a:pt x="412" y="1521"/>
                  </a:cubicBezTo>
                  <a:lnTo>
                    <a:pt x="412" y="190"/>
                  </a:lnTo>
                  <a:cubicBezTo>
                    <a:pt x="412" y="95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064;p23">
              <a:extLst>
                <a:ext uri="{FF2B5EF4-FFF2-40B4-BE49-F238E27FC236}">
                  <a16:creationId xmlns:a16="http://schemas.microsoft.com/office/drawing/2014/main" id="{61FA2689-8A3D-A309-F4AB-75FC256EA699}"/>
                </a:ext>
              </a:extLst>
            </p:cNvPr>
            <p:cNvSpPr/>
            <p:nvPr/>
          </p:nvSpPr>
          <p:spPr>
            <a:xfrm>
              <a:off x="4751054" y="3225262"/>
              <a:ext cx="31151" cy="30068"/>
            </a:xfrm>
            <a:custGeom>
              <a:avLst/>
              <a:gdLst/>
              <a:ahLst/>
              <a:cxnLst/>
              <a:rect l="l" t="t" r="r" b="b"/>
              <a:pathLst>
                <a:path w="920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66"/>
                    <a:pt x="223" y="887"/>
                    <a:pt x="444" y="887"/>
                  </a:cubicBezTo>
                  <a:cubicBezTo>
                    <a:pt x="698" y="887"/>
                    <a:pt x="888" y="666"/>
                    <a:pt x="888" y="444"/>
                  </a:cubicBezTo>
                  <a:cubicBezTo>
                    <a:pt x="919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065;p23">
              <a:extLst>
                <a:ext uri="{FF2B5EF4-FFF2-40B4-BE49-F238E27FC236}">
                  <a16:creationId xmlns:a16="http://schemas.microsoft.com/office/drawing/2014/main" id="{D7D57F95-3A48-B40D-B46E-0DFC8C200398}"/>
                </a:ext>
              </a:extLst>
            </p:cNvPr>
            <p:cNvSpPr/>
            <p:nvPr/>
          </p:nvSpPr>
          <p:spPr>
            <a:xfrm>
              <a:off x="4796088" y="3225262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66"/>
                    <a:pt x="223" y="887"/>
                    <a:pt x="444" y="887"/>
                  </a:cubicBezTo>
                  <a:cubicBezTo>
                    <a:pt x="698" y="887"/>
                    <a:pt x="888" y="666"/>
                    <a:pt x="888" y="444"/>
                  </a:cubicBez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066;p23">
              <a:extLst>
                <a:ext uri="{FF2B5EF4-FFF2-40B4-BE49-F238E27FC236}">
                  <a16:creationId xmlns:a16="http://schemas.microsoft.com/office/drawing/2014/main" id="{6248E392-4055-A2A1-F121-2A456AA809A3}"/>
                </a:ext>
              </a:extLst>
            </p:cNvPr>
            <p:cNvSpPr/>
            <p:nvPr/>
          </p:nvSpPr>
          <p:spPr>
            <a:xfrm>
              <a:off x="4841155" y="3225262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3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067;p23">
              <a:extLst>
                <a:ext uri="{FF2B5EF4-FFF2-40B4-BE49-F238E27FC236}">
                  <a16:creationId xmlns:a16="http://schemas.microsoft.com/office/drawing/2014/main" id="{D7D9E64D-0261-C0D1-3002-C46BB3DF3002}"/>
                </a:ext>
              </a:extLst>
            </p:cNvPr>
            <p:cNvSpPr/>
            <p:nvPr/>
          </p:nvSpPr>
          <p:spPr>
            <a:xfrm>
              <a:off x="4886189" y="3225262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4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068;p23">
              <a:extLst>
                <a:ext uri="{FF2B5EF4-FFF2-40B4-BE49-F238E27FC236}">
                  <a16:creationId xmlns:a16="http://schemas.microsoft.com/office/drawing/2014/main" id="{705D660A-14BC-1446-351F-7C08A47ABFAC}"/>
                </a:ext>
              </a:extLst>
            </p:cNvPr>
            <p:cNvSpPr/>
            <p:nvPr/>
          </p:nvSpPr>
          <p:spPr>
            <a:xfrm>
              <a:off x="4931223" y="3225262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66"/>
                    <a:pt x="190" y="887"/>
                    <a:pt x="444" y="887"/>
                  </a:cubicBezTo>
                  <a:cubicBezTo>
                    <a:pt x="697" y="887"/>
                    <a:pt x="887" y="666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069;p23">
              <a:extLst>
                <a:ext uri="{FF2B5EF4-FFF2-40B4-BE49-F238E27FC236}">
                  <a16:creationId xmlns:a16="http://schemas.microsoft.com/office/drawing/2014/main" id="{11670D89-2E2F-65EF-7E0B-B647762F7827}"/>
                </a:ext>
              </a:extLst>
            </p:cNvPr>
            <p:cNvSpPr/>
            <p:nvPr/>
          </p:nvSpPr>
          <p:spPr>
            <a:xfrm>
              <a:off x="4751054" y="3269246"/>
              <a:ext cx="31151" cy="30034"/>
            </a:xfrm>
            <a:custGeom>
              <a:avLst/>
              <a:gdLst/>
              <a:ahLst/>
              <a:cxnLst/>
              <a:rect l="l" t="t" r="r" b="b"/>
              <a:pathLst>
                <a:path w="920" h="887" extrusionOk="0">
                  <a:moveTo>
                    <a:pt x="444" y="0"/>
                  </a:moveTo>
                  <a:cubicBezTo>
                    <a:pt x="223" y="0"/>
                    <a:pt x="1" y="190"/>
                    <a:pt x="1" y="444"/>
                  </a:cubicBezTo>
                  <a:cubicBezTo>
                    <a:pt x="1" y="665"/>
                    <a:pt x="223" y="887"/>
                    <a:pt x="444" y="887"/>
                  </a:cubicBezTo>
                  <a:cubicBezTo>
                    <a:pt x="698" y="887"/>
                    <a:pt x="888" y="665"/>
                    <a:pt x="888" y="444"/>
                  </a:cubicBezTo>
                  <a:cubicBezTo>
                    <a:pt x="919" y="190"/>
                    <a:pt x="698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070;p23">
              <a:extLst>
                <a:ext uri="{FF2B5EF4-FFF2-40B4-BE49-F238E27FC236}">
                  <a16:creationId xmlns:a16="http://schemas.microsoft.com/office/drawing/2014/main" id="{2E1EE784-7C10-CD71-083D-86DEAE568F8F}"/>
                </a:ext>
              </a:extLst>
            </p:cNvPr>
            <p:cNvSpPr/>
            <p:nvPr/>
          </p:nvSpPr>
          <p:spPr>
            <a:xfrm>
              <a:off x="4796088" y="3269246"/>
              <a:ext cx="30068" cy="3003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0"/>
                  </a:moveTo>
                  <a:cubicBezTo>
                    <a:pt x="223" y="0"/>
                    <a:pt x="1" y="190"/>
                    <a:pt x="1" y="444"/>
                  </a:cubicBezTo>
                  <a:cubicBezTo>
                    <a:pt x="1" y="665"/>
                    <a:pt x="223" y="887"/>
                    <a:pt x="444" y="887"/>
                  </a:cubicBezTo>
                  <a:cubicBezTo>
                    <a:pt x="698" y="887"/>
                    <a:pt x="888" y="665"/>
                    <a:pt x="888" y="444"/>
                  </a:cubicBezTo>
                  <a:cubicBezTo>
                    <a:pt x="888" y="190"/>
                    <a:pt x="698" y="0"/>
                    <a:pt x="44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071;p23">
              <a:extLst>
                <a:ext uri="{FF2B5EF4-FFF2-40B4-BE49-F238E27FC236}">
                  <a16:creationId xmlns:a16="http://schemas.microsoft.com/office/drawing/2014/main" id="{CD0718CC-0DF6-9E7F-EDFA-39C66A77EA0D}"/>
                </a:ext>
              </a:extLst>
            </p:cNvPr>
            <p:cNvSpPr/>
            <p:nvPr/>
          </p:nvSpPr>
          <p:spPr>
            <a:xfrm>
              <a:off x="4841155" y="3269246"/>
              <a:ext cx="30034" cy="3003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3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072;p23">
              <a:extLst>
                <a:ext uri="{FF2B5EF4-FFF2-40B4-BE49-F238E27FC236}">
                  <a16:creationId xmlns:a16="http://schemas.microsoft.com/office/drawing/2014/main" id="{E499B68C-C64F-FE1C-D671-E3910FF62F84}"/>
                </a:ext>
              </a:extLst>
            </p:cNvPr>
            <p:cNvSpPr/>
            <p:nvPr/>
          </p:nvSpPr>
          <p:spPr>
            <a:xfrm>
              <a:off x="4886189" y="3269246"/>
              <a:ext cx="30034" cy="3003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4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4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073;p23">
              <a:extLst>
                <a:ext uri="{FF2B5EF4-FFF2-40B4-BE49-F238E27FC236}">
                  <a16:creationId xmlns:a16="http://schemas.microsoft.com/office/drawing/2014/main" id="{58BFDAE1-7034-8C84-E4B3-7FDA6156A927}"/>
                </a:ext>
              </a:extLst>
            </p:cNvPr>
            <p:cNvSpPr/>
            <p:nvPr/>
          </p:nvSpPr>
          <p:spPr>
            <a:xfrm>
              <a:off x="4931223" y="3269246"/>
              <a:ext cx="30068" cy="3003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0"/>
                  </a:moveTo>
                  <a:cubicBezTo>
                    <a:pt x="190" y="0"/>
                    <a:pt x="0" y="190"/>
                    <a:pt x="0" y="444"/>
                  </a:cubicBezTo>
                  <a:cubicBezTo>
                    <a:pt x="0" y="665"/>
                    <a:pt x="190" y="887"/>
                    <a:pt x="444" y="887"/>
                  </a:cubicBezTo>
                  <a:cubicBezTo>
                    <a:pt x="697" y="887"/>
                    <a:pt x="887" y="665"/>
                    <a:pt x="887" y="444"/>
                  </a:cubicBezTo>
                  <a:cubicBezTo>
                    <a:pt x="887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074;p23">
              <a:extLst>
                <a:ext uri="{FF2B5EF4-FFF2-40B4-BE49-F238E27FC236}">
                  <a16:creationId xmlns:a16="http://schemas.microsoft.com/office/drawing/2014/main" id="{183D3F64-33C3-0D57-8A2D-99521A4EC540}"/>
                </a:ext>
              </a:extLst>
            </p:cNvPr>
            <p:cNvSpPr/>
            <p:nvPr/>
          </p:nvSpPr>
          <p:spPr>
            <a:xfrm>
              <a:off x="4751054" y="3313196"/>
              <a:ext cx="31151" cy="30068"/>
            </a:xfrm>
            <a:custGeom>
              <a:avLst/>
              <a:gdLst/>
              <a:ahLst/>
              <a:cxnLst/>
              <a:rect l="l" t="t" r="r" b="b"/>
              <a:pathLst>
                <a:path w="920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97"/>
                    <a:pt x="223" y="887"/>
                    <a:pt x="444" y="887"/>
                  </a:cubicBezTo>
                  <a:cubicBezTo>
                    <a:pt x="698" y="887"/>
                    <a:pt x="888" y="697"/>
                    <a:pt x="888" y="444"/>
                  </a:cubicBezTo>
                  <a:cubicBezTo>
                    <a:pt x="919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075;p23">
              <a:extLst>
                <a:ext uri="{FF2B5EF4-FFF2-40B4-BE49-F238E27FC236}">
                  <a16:creationId xmlns:a16="http://schemas.microsoft.com/office/drawing/2014/main" id="{51CEBE75-831F-1025-8E51-6D3D316A6377}"/>
                </a:ext>
              </a:extLst>
            </p:cNvPr>
            <p:cNvSpPr/>
            <p:nvPr/>
          </p:nvSpPr>
          <p:spPr>
            <a:xfrm>
              <a:off x="4796088" y="3313196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23" y="1"/>
                    <a:pt x="1" y="191"/>
                    <a:pt x="1" y="444"/>
                  </a:cubicBezTo>
                  <a:cubicBezTo>
                    <a:pt x="1" y="697"/>
                    <a:pt x="223" y="887"/>
                    <a:pt x="444" y="887"/>
                  </a:cubicBezTo>
                  <a:cubicBezTo>
                    <a:pt x="698" y="887"/>
                    <a:pt x="888" y="697"/>
                    <a:pt x="888" y="444"/>
                  </a:cubicBez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076;p23">
              <a:extLst>
                <a:ext uri="{FF2B5EF4-FFF2-40B4-BE49-F238E27FC236}">
                  <a16:creationId xmlns:a16="http://schemas.microsoft.com/office/drawing/2014/main" id="{C1EACDDD-D2E9-38C5-3EEE-A0637A270184}"/>
                </a:ext>
              </a:extLst>
            </p:cNvPr>
            <p:cNvSpPr/>
            <p:nvPr/>
          </p:nvSpPr>
          <p:spPr>
            <a:xfrm>
              <a:off x="4841155" y="3313196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3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077;p23">
              <a:extLst>
                <a:ext uri="{FF2B5EF4-FFF2-40B4-BE49-F238E27FC236}">
                  <a16:creationId xmlns:a16="http://schemas.microsoft.com/office/drawing/2014/main" id="{AC578E4C-41B6-95D5-06D4-0C33B6B6E138}"/>
                </a:ext>
              </a:extLst>
            </p:cNvPr>
            <p:cNvSpPr/>
            <p:nvPr/>
          </p:nvSpPr>
          <p:spPr>
            <a:xfrm>
              <a:off x="4886189" y="3313196"/>
              <a:ext cx="30034" cy="30068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078;p23">
              <a:extLst>
                <a:ext uri="{FF2B5EF4-FFF2-40B4-BE49-F238E27FC236}">
                  <a16:creationId xmlns:a16="http://schemas.microsoft.com/office/drawing/2014/main" id="{88DDE3FB-1049-FB36-C097-8102443F0126}"/>
                </a:ext>
              </a:extLst>
            </p:cNvPr>
            <p:cNvSpPr/>
            <p:nvPr/>
          </p:nvSpPr>
          <p:spPr>
            <a:xfrm>
              <a:off x="4931223" y="3313196"/>
              <a:ext cx="30068" cy="30068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190" y="1"/>
                    <a:pt x="0" y="191"/>
                    <a:pt x="0" y="444"/>
                  </a:cubicBezTo>
                  <a:cubicBezTo>
                    <a:pt x="0" y="697"/>
                    <a:pt x="190" y="887"/>
                    <a:pt x="444" y="887"/>
                  </a:cubicBezTo>
                  <a:cubicBezTo>
                    <a:pt x="697" y="887"/>
                    <a:pt x="887" y="697"/>
                    <a:pt x="887" y="444"/>
                  </a:cubicBezTo>
                  <a:cubicBezTo>
                    <a:pt x="887" y="191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079;p23">
              <a:extLst>
                <a:ext uri="{FF2B5EF4-FFF2-40B4-BE49-F238E27FC236}">
                  <a16:creationId xmlns:a16="http://schemas.microsoft.com/office/drawing/2014/main" id="{60CD5040-CDB5-4D91-DAA5-13D9EB546487}"/>
                </a:ext>
              </a:extLst>
            </p:cNvPr>
            <p:cNvSpPr/>
            <p:nvPr/>
          </p:nvSpPr>
          <p:spPr>
            <a:xfrm>
              <a:off x="4069080" y="2549721"/>
              <a:ext cx="692742" cy="664875"/>
            </a:xfrm>
            <a:custGeom>
              <a:avLst/>
              <a:gdLst/>
              <a:ahLst/>
              <a:cxnLst/>
              <a:rect l="l" t="t" r="r" b="b"/>
              <a:pathLst>
                <a:path w="20459" h="19636" extrusionOk="0">
                  <a:moveTo>
                    <a:pt x="15106" y="0"/>
                  </a:moveTo>
                  <a:cubicBezTo>
                    <a:pt x="14093" y="0"/>
                    <a:pt x="13238" y="824"/>
                    <a:pt x="13238" y="1869"/>
                  </a:cubicBezTo>
                  <a:cubicBezTo>
                    <a:pt x="13238" y="2344"/>
                    <a:pt x="13428" y="2756"/>
                    <a:pt x="13713" y="3104"/>
                  </a:cubicBezTo>
                  <a:lnTo>
                    <a:pt x="10831" y="7728"/>
                  </a:lnTo>
                  <a:lnTo>
                    <a:pt x="10609" y="9628"/>
                  </a:lnTo>
                  <a:lnTo>
                    <a:pt x="8266" y="9818"/>
                  </a:lnTo>
                  <a:lnTo>
                    <a:pt x="3389" y="11496"/>
                  </a:lnTo>
                  <a:cubicBezTo>
                    <a:pt x="3072" y="10989"/>
                    <a:pt x="2502" y="10641"/>
                    <a:pt x="1869" y="10641"/>
                  </a:cubicBezTo>
                  <a:cubicBezTo>
                    <a:pt x="824" y="10641"/>
                    <a:pt x="0" y="11464"/>
                    <a:pt x="0" y="12478"/>
                  </a:cubicBezTo>
                  <a:cubicBezTo>
                    <a:pt x="0" y="13491"/>
                    <a:pt x="824" y="14346"/>
                    <a:pt x="1869" y="14346"/>
                  </a:cubicBezTo>
                  <a:cubicBezTo>
                    <a:pt x="2882" y="14346"/>
                    <a:pt x="3706" y="13491"/>
                    <a:pt x="3706" y="12478"/>
                  </a:cubicBezTo>
                  <a:cubicBezTo>
                    <a:pt x="3706" y="12478"/>
                    <a:pt x="3706" y="12446"/>
                    <a:pt x="3706" y="12446"/>
                  </a:cubicBezTo>
                  <a:lnTo>
                    <a:pt x="8488" y="10799"/>
                  </a:lnTo>
                  <a:lnTo>
                    <a:pt x="10514" y="10641"/>
                  </a:lnTo>
                  <a:lnTo>
                    <a:pt x="10356" y="11971"/>
                  </a:lnTo>
                  <a:lnTo>
                    <a:pt x="11243" y="16215"/>
                  </a:lnTo>
                  <a:cubicBezTo>
                    <a:pt x="10704" y="16563"/>
                    <a:pt x="10356" y="17133"/>
                    <a:pt x="10356" y="17798"/>
                  </a:cubicBezTo>
                  <a:cubicBezTo>
                    <a:pt x="10356" y="18812"/>
                    <a:pt x="11211" y="19635"/>
                    <a:pt x="12225" y="19635"/>
                  </a:cubicBezTo>
                  <a:cubicBezTo>
                    <a:pt x="13238" y="19635"/>
                    <a:pt x="14061" y="18812"/>
                    <a:pt x="14061" y="17798"/>
                  </a:cubicBezTo>
                  <a:cubicBezTo>
                    <a:pt x="14061" y="16785"/>
                    <a:pt x="13238" y="15930"/>
                    <a:pt x="12225" y="15930"/>
                  </a:cubicBezTo>
                  <a:cubicBezTo>
                    <a:pt x="12193" y="15930"/>
                    <a:pt x="11370" y="11940"/>
                    <a:pt x="11370" y="11940"/>
                  </a:cubicBezTo>
                  <a:lnTo>
                    <a:pt x="11528" y="10546"/>
                  </a:lnTo>
                  <a:lnTo>
                    <a:pt x="13238" y="10419"/>
                  </a:lnTo>
                  <a:lnTo>
                    <a:pt x="16785" y="10799"/>
                  </a:lnTo>
                  <a:cubicBezTo>
                    <a:pt x="16975" y="11623"/>
                    <a:pt x="17703" y="12256"/>
                    <a:pt x="18590" y="12256"/>
                  </a:cubicBezTo>
                  <a:cubicBezTo>
                    <a:pt x="19604" y="12256"/>
                    <a:pt x="20459" y="11433"/>
                    <a:pt x="20459" y="10419"/>
                  </a:cubicBezTo>
                  <a:cubicBezTo>
                    <a:pt x="20459" y="9406"/>
                    <a:pt x="19604" y="8583"/>
                    <a:pt x="18590" y="8583"/>
                  </a:cubicBezTo>
                  <a:cubicBezTo>
                    <a:pt x="17798" y="8583"/>
                    <a:pt x="17102" y="9089"/>
                    <a:pt x="16848" y="9818"/>
                  </a:cubicBezTo>
                  <a:lnTo>
                    <a:pt x="13270" y="9406"/>
                  </a:lnTo>
                  <a:lnTo>
                    <a:pt x="11623" y="9533"/>
                  </a:lnTo>
                  <a:lnTo>
                    <a:pt x="11813" y="8044"/>
                  </a:lnTo>
                  <a:lnTo>
                    <a:pt x="14568" y="3611"/>
                  </a:lnTo>
                  <a:cubicBezTo>
                    <a:pt x="14726" y="3674"/>
                    <a:pt x="14916" y="3706"/>
                    <a:pt x="15106" y="3706"/>
                  </a:cubicBezTo>
                  <a:cubicBezTo>
                    <a:pt x="16120" y="3706"/>
                    <a:pt x="16943" y="2882"/>
                    <a:pt x="16943" y="1869"/>
                  </a:cubicBezTo>
                  <a:cubicBezTo>
                    <a:pt x="16943" y="824"/>
                    <a:pt x="16120" y="0"/>
                    <a:pt x="1510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080;p23">
              <a:extLst>
                <a:ext uri="{FF2B5EF4-FFF2-40B4-BE49-F238E27FC236}">
                  <a16:creationId xmlns:a16="http://schemas.microsoft.com/office/drawing/2014/main" id="{854BB97C-4290-61E5-C7D8-C6CF539D2218}"/>
                </a:ext>
              </a:extLst>
            </p:cNvPr>
            <p:cNvSpPr/>
            <p:nvPr/>
          </p:nvSpPr>
          <p:spPr>
            <a:xfrm>
              <a:off x="4169881" y="2634439"/>
              <a:ext cx="206986" cy="201602"/>
            </a:xfrm>
            <a:custGeom>
              <a:avLst/>
              <a:gdLst/>
              <a:ahLst/>
              <a:cxnLst/>
              <a:rect l="l" t="t" r="r" b="b"/>
              <a:pathLst>
                <a:path w="6113" h="5954" extrusionOk="0">
                  <a:moveTo>
                    <a:pt x="1837" y="0"/>
                  </a:moveTo>
                  <a:cubicBezTo>
                    <a:pt x="824" y="0"/>
                    <a:pt x="0" y="824"/>
                    <a:pt x="0" y="1837"/>
                  </a:cubicBezTo>
                  <a:cubicBezTo>
                    <a:pt x="0" y="2850"/>
                    <a:pt x="824" y="3674"/>
                    <a:pt x="1837" y="3674"/>
                  </a:cubicBezTo>
                  <a:cubicBezTo>
                    <a:pt x="2185" y="3674"/>
                    <a:pt x="2502" y="3579"/>
                    <a:pt x="2787" y="3420"/>
                  </a:cubicBezTo>
                  <a:lnTo>
                    <a:pt x="5416" y="5954"/>
                  </a:lnTo>
                  <a:lnTo>
                    <a:pt x="6112" y="5226"/>
                  </a:lnTo>
                  <a:lnTo>
                    <a:pt x="3452" y="2692"/>
                  </a:lnTo>
                  <a:cubicBezTo>
                    <a:pt x="3611" y="2439"/>
                    <a:pt x="3674" y="2154"/>
                    <a:pt x="3674" y="1837"/>
                  </a:cubicBezTo>
                  <a:cubicBezTo>
                    <a:pt x="3674" y="824"/>
                    <a:pt x="2850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081;p23">
              <a:extLst>
                <a:ext uri="{FF2B5EF4-FFF2-40B4-BE49-F238E27FC236}">
                  <a16:creationId xmlns:a16="http://schemas.microsoft.com/office/drawing/2014/main" id="{9ABEEED9-9A9F-DDC8-F412-D86908CDEFD4}"/>
                </a:ext>
              </a:extLst>
            </p:cNvPr>
            <p:cNvSpPr/>
            <p:nvPr/>
          </p:nvSpPr>
          <p:spPr>
            <a:xfrm>
              <a:off x="4314632" y="2769540"/>
              <a:ext cx="211286" cy="210203"/>
            </a:xfrm>
            <a:custGeom>
              <a:avLst/>
              <a:gdLst/>
              <a:ahLst/>
              <a:cxnLst/>
              <a:rect l="l" t="t" r="r" b="b"/>
              <a:pathLst>
                <a:path w="6240" h="6208" extrusionOk="0">
                  <a:moveTo>
                    <a:pt x="3104" y="0"/>
                  </a:moveTo>
                  <a:cubicBezTo>
                    <a:pt x="1394" y="0"/>
                    <a:pt x="1" y="1394"/>
                    <a:pt x="1" y="3104"/>
                  </a:cubicBezTo>
                  <a:cubicBezTo>
                    <a:pt x="1" y="4846"/>
                    <a:pt x="1394" y="6208"/>
                    <a:pt x="3104" y="6208"/>
                  </a:cubicBezTo>
                  <a:cubicBezTo>
                    <a:pt x="4846" y="6208"/>
                    <a:pt x="6239" y="4846"/>
                    <a:pt x="6239" y="3104"/>
                  </a:cubicBezTo>
                  <a:cubicBezTo>
                    <a:pt x="6239" y="1394"/>
                    <a:pt x="4846" y="0"/>
                    <a:pt x="310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082;p23">
              <a:extLst>
                <a:ext uri="{FF2B5EF4-FFF2-40B4-BE49-F238E27FC236}">
                  <a16:creationId xmlns:a16="http://schemas.microsoft.com/office/drawing/2014/main" id="{C3BF5C51-C836-E5C6-B792-86FC7CCB9CF6}"/>
                </a:ext>
              </a:extLst>
            </p:cNvPr>
            <p:cNvSpPr/>
            <p:nvPr/>
          </p:nvSpPr>
          <p:spPr>
            <a:xfrm>
              <a:off x="4931223" y="2645646"/>
              <a:ext cx="449322" cy="99278"/>
            </a:xfrm>
            <a:custGeom>
              <a:avLst/>
              <a:gdLst/>
              <a:ahLst/>
              <a:cxnLst/>
              <a:rect l="l" t="t" r="r" b="b"/>
              <a:pathLst>
                <a:path w="13270" h="2932" extrusionOk="0">
                  <a:moveTo>
                    <a:pt x="9462" y="0"/>
                  </a:moveTo>
                  <a:cubicBezTo>
                    <a:pt x="9347" y="0"/>
                    <a:pt x="9223" y="16"/>
                    <a:pt x="9089" y="49"/>
                  </a:cubicBezTo>
                  <a:cubicBezTo>
                    <a:pt x="8298" y="271"/>
                    <a:pt x="7886" y="841"/>
                    <a:pt x="7506" y="1379"/>
                  </a:cubicBezTo>
                  <a:cubicBezTo>
                    <a:pt x="7041" y="2092"/>
                    <a:pt x="6577" y="2774"/>
                    <a:pt x="5401" y="2774"/>
                  </a:cubicBezTo>
                  <a:cubicBezTo>
                    <a:pt x="5375" y="2774"/>
                    <a:pt x="5348" y="2773"/>
                    <a:pt x="5321" y="2773"/>
                  </a:cubicBezTo>
                  <a:cubicBezTo>
                    <a:pt x="4117" y="2741"/>
                    <a:pt x="3262" y="2266"/>
                    <a:pt x="2439" y="1791"/>
                  </a:cubicBezTo>
                  <a:cubicBezTo>
                    <a:pt x="1679" y="1348"/>
                    <a:pt x="950" y="936"/>
                    <a:pt x="0" y="936"/>
                  </a:cubicBezTo>
                  <a:lnTo>
                    <a:pt x="0" y="1094"/>
                  </a:lnTo>
                  <a:cubicBezTo>
                    <a:pt x="887" y="1094"/>
                    <a:pt x="1615" y="1506"/>
                    <a:pt x="2375" y="1949"/>
                  </a:cubicBezTo>
                  <a:cubicBezTo>
                    <a:pt x="3199" y="2424"/>
                    <a:pt x="4086" y="2931"/>
                    <a:pt x="5289" y="2931"/>
                  </a:cubicBezTo>
                  <a:lnTo>
                    <a:pt x="5352" y="2931"/>
                  </a:lnTo>
                  <a:cubicBezTo>
                    <a:pt x="6682" y="2931"/>
                    <a:pt x="7157" y="2203"/>
                    <a:pt x="7664" y="1474"/>
                  </a:cubicBezTo>
                  <a:cubicBezTo>
                    <a:pt x="8013" y="936"/>
                    <a:pt x="8393" y="398"/>
                    <a:pt x="9121" y="208"/>
                  </a:cubicBezTo>
                  <a:cubicBezTo>
                    <a:pt x="9237" y="179"/>
                    <a:pt x="9344" y="165"/>
                    <a:pt x="9445" y="165"/>
                  </a:cubicBezTo>
                  <a:cubicBezTo>
                    <a:pt x="10008" y="165"/>
                    <a:pt x="10365" y="584"/>
                    <a:pt x="10768" y="1094"/>
                  </a:cubicBezTo>
                  <a:cubicBezTo>
                    <a:pt x="11338" y="1759"/>
                    <a:pt x="11940" y="2519"/>
                    <a:pt x="13270" y="2551"/>
                  </a:cubicBezTo>
                  <a:lnTo>
                    <a:pt x="13270" y="2393"/>
                  </a:lnTo>
                  <a:cubicBezTo>
                    <a:pt x="12035" y="2361"/>
                    <a:pt x="11433" y="1633"/>
                    <a:pt x="10926" y="999"/>
                  </a:cubicBezTo>
                  <a:cubicBezTo>
                    <a:pt x="10496" y="488"/>
                    <a:pt x="10111" y="0"/>
                    <a:pt x="946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083;p23">
              <a:extLst>
                <a:ext uri="{FF2B5EF4-FFF2-40B4-BE49-F238E27FC236}">
                  <a16:creationId xmlns:a16="http://schemas.microsoft.com/office/drawing/2014/main" id="{F99FD7F9-C6B3-C587-1C2E-BCFA9FCF009D}"/>
                </a:ext>
              </a:extLst>
            </p:cNvPr>
            <p:cNvSpPr/>
            <p:nvPr/>
          </p:nvSpPr>
          <p:spPr>
            <a:xfrm>
              <a:off x="4931223" y="2589405"/>
              <a:ext cx="450406" cy="160869"/>
            </a:xfrm>
            <a:custGeom>
              <a:avLst/>
              <a:gdLst/>
              <a:ahLst/>
              <a:cxnLst/>
              <a:rect l="l" t="t" r="r" b="b"/>
              <a:pathLst>
                <a:path w="13302" h="4751" extrusionOk="0">
                  <a:moveTo>
                    <a:pt x="4972" y="0"/>
                  </a:moveTo>
                  <a:cubicBezTo>
                    <a:pt x="3547" y="0"/>
                    <a:pt x="2660" y="1235"/>
                    <a:pt x="1900" y="2344"/>
                  </a:cubicBezTo>
                  <a:cubicBezTo>
                    <a:pt x="1299" y="3230"/>
                    <a:pt x="729" y="4054"/>
                    <a:pt x="0" y="4054"/>
                  </a:cubicBezTo>
                  <a:lnTo>
                    <a:pt x="0" y="4212"/>
                  </a:lnTo>
                  <a:cubicBezTo>
                    <a:pt x="824" y="4212"/>
                    <a:pt x="1425" y="3357"/>
                    <a:pt x="2059" y="2439"/>
                  </a:cubicBezTo>
                  <a:cubicBezTo>
                    <a:pt x="2787" y="1362"/>
                    <a:pt x="3642" y="158"/>
                    <a:pt x="4972" y="158"/>
                  </a:cubicBezTo>
                  <a:cubicBezTo>
                    <a:pt x="6271" y="158"/>
                    <a:pt x="6809" y="1394"/>
                    <a:pt x="7348" y="2597"/>
                  </a:cubicBezTo>
                  <a:cubicBezTo>
                    <a:pt x="7854" y="3705"/>
                    <a:pt x="8298" y="4750"/>
                    <a:pt x="9343" y="4750"/>
                  </a:cubicBezTo>
                  <a:cubicBezTo>
                    <a:pt x="10388" y="4750"/>
                    <a:pt x="10863" y="4275"/>
                    <a:pt x="11306" y="3800"/>
                  </a:cubicBezTo>
                  <a:cubicBezTo>
                    <a:pt x="11781" y="3294"/>
                    <a:pt x="12225" y="2819"/>
                    <a:pt x="13301" y="2819"/>
                  </a:cubicBezTo>
                  <a:lnTo>
                    <a:pt x="13301" y="2660"/>
                  </a:lnTo>
                  <a:cubicBezTo>
                    <a:pt x="12130" y="2660"/>
                    <a:pt x="11654" y="3167"/>
                    <a:pt x="11179" y="3674"/>
                  </a:cubicBezTo>
                  <a:cubicBezTo>
                    <a:pt x="10736" y="4149"/>
                    <a:pt x="10324" y="4592"/>
                    <a:pt x="9343" y="4592"/>
                  </a:cubicBezTo>
                  <a:cubicBezTo>
                    <a:pt x="8424" y="4592"/>
                    <a:pt x="7981" y="3579"/>
                    <a:pt x="7506" y="2534"/>
                  </a:cubicBezTo>
                  <a:cubicBezTo>
                    <a:pt x="6936" y="1299"/>
                    <a:pt x="6366" y="0"/>
                    <a:pt x="497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084;p23">
              <a:extLst>
                <a:ext uri="{FF2B5EF4-FFF2-40B4-BE49-F238E27FC236}">
                  <a16:creationId xmlns:a16="http://schemas.microsoft.com/office/drawing/2014/main" id="{FA39B02A-88C0-920A-ACA9-ECD655DA74D9}"/>
                </a:ext>
              </a:extLst>
            </p:cNvPr>
            <p:cNvSpPr/>
            <p:nvPr/>
          </p:nvSpPr>
          <p:spPr>
            <a:xfrm>
              <a:off x="4928006" y="2564721"/>
              <a:ext cx="3251" cy="229503"/>
            </a:xfrm>
            <a:custGeom>
              <a:avLst/>
              <a:gdLst/>
              <a:ahLst/>
              <a:cxnLst/>
              <a:rect l="l" t="t" r="r" b="b"/>
              <a:pathLst>
                <a:path w="96" h="6778" extrusionOk="0">
                  <a:moveTo>
                    <a:pt x="0" y="1"/>
                  </a:moveTo>
                  <a:lnTo>
                    <a:pt x="0" y="6778"/>
                  </a:lnTo>
                  <a:lnTo>
                    <a:pt x="95" y="677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085;p23">
              <a:extLst>
                <a:ext uri="{FF2B5EF4-FFF2-40B4-BE49-F238E27FC236}">
                  <a16:creationId xmlns:a16="http://schemas.microsoft.com/office/drawing/2014/main" id="{44CD42B5-70F8-D287-E5D4-2138191BF080}"/>
                </a:ext>
              </a:extLst>
            </p:cNvPr>
            <p:cNvSpPr/>
            <p:nvPr/>
          </p:nvSpPr>
          <p:spPr>
            <a:xfrm>
              <a:off x="5379428" y="2564721"/>
              <a:ext cx="3251" cy="229503"/>
            </a:xfrm>
            <a:custGeom>
              <a:avLst/>
              <a:gdLst/>
              <a:ahLst/>
              <a:cxnLst/>
              <a:rect l="l" t="t" r="r" b="b"/>
              <a:pathLst>
                <a:path w="96" h="6778" extrusionOk="0">
                  <a:moveTo>
                    <a:pt x="1" y="1"/>
                  </a:moveTo>
                  <a:lnTo>
                    <a:pt x="1" y="6778"/>
                  </a:lnTo>
                  <a:lnTo>
                    <a:pt x="96" y="677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086;p23">
              <a:extLst>
                <a:ext uri="{FF2B5EF4-FFF2-40B4-BE49-F238E27FC236}">
                  <a16:creationId xmlns:a16="http://schemas.microsoft.com/office/drawing/2014/main" id="{BB64EA97-052E-0A80-A5EE-62A4A67CCF4D}"/>
                </a:ext>
              </a:extLst>
            </p:cNvPr>
            <p:cNvSpPr/>
            <p:nvPr/>
          </p:nvSpPr>
          <p:spPr>
            <a:xfrm>
              <a:off x="4928006" y="2792057"/>
              <a:ext cx="454672" cy="3251"/>
            </a:xfrm>
            <a:custGeom>
              <a:avLst/>
              <a:gdLst/>
              <a:ahLst/>
              <a:cxnLst/>
              <a:rect l="l" t="t" r="r" b="b"/>
              <a:pathLst>
                <a:path w="13428" h="96" extrusionOk="0">
                  <a:moveTo>
                    <a:pt x="0" y="1"/>
                  </a:moveTo>
                  <a:lnTo>
                    <a:pt x="0" y="96"/>
                  </a:lnTo>
                  <a:lnTo>
                    <a:pt x="13428" y="9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087;p23">
              <a:extLst>
                <a:ext uri="{FF2B5EF4-FFF2-40B4-BE49-F238E27FC236}">
                  <a16:creationId xmlns:a16="http://schemas.microsoft.com/office/drawing/2014/main" id="{2E342460-CAEE-4430-6078-53DB57D4FD44}"/>
                </a:ext>
              </a:extLst>
            </p:cNvPr>
            <p:cNvSpPr/>
            <p:nvPr/>
          </p:nvSpPr>
          <p:spPr>
            <a:xfrm>
              <a:off x="3990795" y="2422103"/>
              <a:ext cx="1493768" cy="1051962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41392" y="222"/>
                  </a:moveTo>
                  <a:cubicBezTo>
                    <a:pt x="42057" y="222"/>
                    <a:pt x="42690" y="476"/>
                    <a:pt x="43165" y="951"/>
                  </a:cubicBezTo>
                  <a:cubicBezTo>
                    <a:pt x="43640" y="1458"/>
                    <a:pt x="43894" y="2091"/>
                    <a:pt x="43894" y="2756"/>
                  </a:cubicBezTo>
                  <a:lnTo>
                    <a:pt x="43799" y="28851"/>
                  </a:lnTo>
                  <a:cubicBezTo>
                    <a:pt x="43799" y="29389"/>
                    <a:pt x="43640" y="29928"/>
                    <a:pt x="43292" y="30371"/>
                  </a:cubicBezTo>
                  <a:cubicBezTo>
                    <a:pt x="42849" y="30688"/>
                    <a:pt x="42342" y="30878"/>
                    <a:pt x="41804" y="30878"/>
                  </a:cubicBezTo>
                  <a:lnTo>
                    <a:pt x="2724" y="30878"/>
                  </a:lnTo>
                  <a:cubicBezTo>
                    <a:pt x="2059" y="30878"/>
                    <a:pt x="1426" y="30593"/>
                    <a:pt x="951" y="30118"/>
                  </a:cubicBezTo>
                  <a:cubicBezTo>
                    <a:pt x="476" y="29643"/>
                    <a:pt x="222" y="29009"/>
                    <a:pt x="222" y="28344"/>
                  </a:cubicBezTo>
                  <a:lnTo>
                    <a:pt x="317" y="2249"/>
                  </a:lnTo>
                  <a:cubicBezTo>
                    <a:pt x="317" y="1711"/>
                    <a:pt x="476" y="1172"/>
                    <a:pt x="792" y="729"/>
                  </a:cubicBezTo>
                  <a:cubicBezTo>
                    <a:pt x="1236" y="412"/>
                    <a:pt x="1774" y="222"/>
                    <a:pt x="2312" y="222"/>
                  </a:cubicBezTo>
                  <a:close/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088;p23">
              <a:extLst>
                <a:ext uri="{FF2B5EF4-FFF2-40B4-BE49-F238E27FC236}">
                  <a16:creationId xmlns:a16="http://schemas.microsoft.com/office/drawing/2014/main" id="{C36A4EA6-9A2B-BF5B-F902-91C7A6A13073}"/>
                </a:ext>
              </a:extLst>
            </p:cNvPr>
            <p:cNvSpPr/>
            <p:nvPr/>
          </p:nvSpPr>
          <p:spPr>
            <a:xfrm>
              <a:off x="4889406" y="3318546"/>
              <a:ext cx="1345766" cy="995145"/>
            </a:xfrm>
            <a:custGeom>
              <a:avLst/>
              <a:gdLst/>
              <a:ahLst/>
              <a:cxnLst/>
              <a:rect l="l" t="t" r="r" b="b"/>
              <a:pathLst>
                <a:path w="39745" h="29390" extrusionOk="0">
                  <a:moveTo>
                    <a:pt x="2090" y="1"/>
                  </a:moveTo>
                  <a:cubicBezTo>
                    <a:pt x="1520" y="1"/>
                    <a:pt x="1014" y="191"/>
                    <a:pt x="602" y="539"/>
                  </a:cubicBezTo>
                  <a:cubicBezTo>
                    <a:pt x="285" y="983"/>
                    <a:pt x="95" y="1521"/>
                    <a:pt x="95" y="2123"/>
                  </a:cubicBezTo>
                  <a:lnTo>
                    <a:pt x="32" y="26793"/>
                  </a:lnTo>
                  <a:cubicBezTo>
                    <a:pt x="0" y="28250"/>
                    <a:pt x="1109" y="29390"/>
                    <a:pt x="2470" y="29390"/>
                  </a:cubicBezTo>
                  <a:lnTo>
                    <a:pt x="37623" y="29390"/>
                  </a:lnTo>
                  <a:cubicBezTo>
                    <a:pt x="38193" y="29390"/>
                    <a:pt x="38731" y="29200"/>
                    <a:pt x="39143" y="28851"/>
                  </a:cubicBezTo>
                  <a:cubicBezTo>
                    <a:pt x="39460" y="28408"/>
                    <a:pt x="39650" y="27870"/>
                    <a:pt x="39650" y="27300"/>
                  </a:cubicBezTo>
                  <a:lnTo>
                    <a:pt x="39713" y="2598"/>
                  </a:lnTo>
                  <a:cubicBezTo>
                    <a:pt x="39745" y="1173"/>
                    <a:pt x="38636" y="1"/>
                    <a:pt x="37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089;p23">
              <a:extLst>
                <a:ext uri="{FF2B5EF4-FFF2-40B4-BE49-F238E27FC236}">
                  <a16:creationId xmlns:a16="http://schemas.microsoft.com/office/drawing/2014/main" id="{96F08816-8069-6B66-78EA-B6D9EFCEED7E}"/>
                </a:ext>
              </a:extLst>
            </p:cNvPr>
            <p:cNvSpPr/>
            <p:nvPr/>
          </p:nvSpPr>
          <p:spPr>
            <a:xfrm>
              <a:off x="5010557" y="3750634"/>
              <a:ext cx="1086297" cy="377539"/>
            </a:xfrm>
            <a:custGeom>
              <a:avLst/>
              <a:gdLst/>
              <a:ahLst/>
              <a:cxnLst/>
              <a:rect l="l" t="t" r="r" b="b"/>
              <a:pathLst>
                <a:path w="32082" h="11150" extrusionOk="0">
                  <a:moveTo>
                    <a:pt x="9222" y="1"/>
                  </a:moveTo>
                  <a:cubicBezTo>
                    <a:pt x="7670" y="1"/>
                    <a:pt x="6724" y="1219"/>
                    <a:pt x="5733" y="2504"/>
                  </a:cubicBezTo>
                  <a:cubicBezTo>
                    <a:pt x="4466" y="4119"/>
                    <a:pt x="3009" y="5956"/>
                    <a:pt x="1" y="6020"/>
                  </a:cubicBezTo>
                  <a:lnTo>
                    <a:pt x="32" y="11150"/>
                  </a:lnTo>
                  <a:cubicBezTo>
                    <a:pt x="32" y="11150"/>
                    <a:pt x="29865" y="11087"/>
                    <a:pt x="32082" y="11087"/>
                  </a:cubicBezTo>
                  <a:lnTo>
                    <a:pt x="32082" y="2346"/>
                  </a:lnTo>
                  <a:cubicBezTo>
                    <a:pt x="29770" y="2346"/>
                    <a:pt x="27996" y="3423"/>
                    <a:pt x="26128" y="4531"/>
                  </a:cubicBezTo>
                  <a:cubicBezTo>
                    <a:pt x="24164" y="5735"/>
                    <a:pt x="22106" y="6970"/>
                    <a:pt x="19256" y="7001"/>
                  </a:cubicBezTo>
                  <a:cubicBezTo>
                    <a:pt x="19200" y="7002"/>
                    <a:pt x="19146" y="7003"/>
                    <a:pt x="19092" y="7003"/>
                  </a:cubicBezTo>
                  <a:cubicBezTo>
                    <a:pt x="16145" y="7003"/>
                    <a:pt x="15085" y="5321"/>
                    <a:pt x="13904" y="3518"/>
                  </a:cubicBezTo>
                  <a:cubicBezTo>
                    <a:pt x="13017" y="2093"/>
                    <a:pt x="12067" y="604"/>
                    <a:pt x="10135" y="129"/>
                  </a:cubicBezTo>
                  <a:cubicBezTo>
                    <a:pt x="9808" y="41"/>
                    <a:pt x="9505" y="1"/>
                    <a:pt x="92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090;p23">
              <a:extLst>
                <a:ext uri="{FF2B5EF4-FFF2-40B4-BE49-F238E27FC236}">
                  <a16:creationId xmlns:a16="http://schemas.microsoft.com/office/drawing/2014/main" id="{859CEBC0-87FD-1AC0-0E64-7C0C0A465DF5}"/>
                </a:ext>
              </a:extLst>
            </p:cNvPr>
            <p:cNvSpPr/>
            <p:nvPr/>
          </p:nvSpPr>
          <p:spPr>
            <a:xfrm>
              <a:off x="5011640" y="3606999"/>
              <a:ext cx="1085213" cy="408589"/>
            </a:xfrm>
            <a:custGeom>
              <a:avLst/>
              <a:gdLst/>
              <a:ahLst/>
              <a:cxnLst/>
              <a:rect l="l" t="t" r="r" b="b"/>
              <a:pathLst>
                <a:path w="32050" h="12067" extrusionOk="0">
                  <a:moveTo>
                    <a:pt x="20015" y="1"/>
                  </a:moveTo>
                  <a:cubicBezTo>
                    <a:pt x="16658" y="1"/>
                    <a:pt x="15265" y="3263"/>
                    <a:pt x="13935" y="6398"/>
                  </a:cubicBezTo>
                  <a:cubicBezTo>
                    <a:pt x="12795" y="9122"/>
                    <a:pt x="11718" y="11655"/>
                    <a:pt x="9501" y="11655"/>
                  </a:cubicBezTo>
                  <a:cubicBezTo>
                    <a:pt x="7126" y="11655"/>
                    <a:pt x="6113" y="10515"/>
                    <a:pt x="5036" y="9312"/>
                  </a:cubicBezTo>
                  <a:cubicBezTo>
                    <a:pt x="3896" y="8045"/>
                    <a:pt x="2724" y="6746"/>
                    <a:pt x="0" y="6746"/>
                  </a:cubicBezTo>
                  <a:lnTo>
                    <a:pt x="0" y="7158"/>
                  </a:lnTo>
                  <a:cubicBezTo>
                    <a:pt x="2566" y="7158"/>
                    <a:pt x="3611" y="8361"/>
                    <a:pt x="4751" y="9597"/>
                  </a:cubicBezTo>
                  <a:cubicBezTo>
                    <a:pt x="5828" y="10832"/>
                    <a:pt x="6936" y="12067"/>
                    <a:pt x="9501" y="12067"/>
                  </a:cubicBezTo>
                  <a:cubicBezTo>
                    <a:pt x="11971" y="12067"/>
                    <a:pt x="13111" y="9407"/>
                    <a:pt x="14315" y="6588"/>
                  </a:cubicBezTo>
                  <a:cubicBezTo>
                    <a:pt x="15582" y="3548"/>
                    <a:pt x="16912" y="413"/>
                    <a:pt x="20015" y="413"/>
                  </a:cubicBezTo>
                  <a:cubicBezTo>
                    <a:pt x="23246" y="413"/>
                    <a:pt x="25272" y="3484"/>
                    <a:pt x="27078" y="6176"/>
                  </a:cubicBezTo>
                  <a:cubicBezTo>
                    <a:pt x="28598" y="8488"/>
                    <a:pt x="30054" y="10673"/>
                    <a:pt x="32050" y="10673"/>
                  </a:cubicBezTo>
                  <a:lnTo>
                    <a:pt x="32050" y="10262"/>
                  </a:lnTo>
                  <a:cubicBezTo>
                    <a:pt x="30244" y="10262"/>
                    <a:pt x="28883" y="8171"/>
                    <a:pt x="27394" y="5955"/>
                  </a:cubicBezTo>
                  <a:cubicBezTo>
                    <a:pt x="25557" y="3168"/>
                    <a:pt x="23467" y="1"/>
                    <a:pt x="2001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091;p23">
              <a:extLst>
                <a:ext uri="{FF2B5EF4-FFF2-40B4-BE49-F238E27FC236}">
                  <a16:creationId xmlns:a16="http://schemas.microsoft.com/office/drawing/2014/main" id="{7AD8CBD6-B124-BBC3-D0E6-3C42546D8113}"/>
                </a:ext>
              </a:extLst>
            </p:cNvPr>
            <p:cNvSpPr/>
            <p:nvPr/>
          </p:nvSpPr>
          <p:spPr>
            <a:xfrm>
              <a:off x="6096820" y="3543749"/>
              <a:ext cx="7551" cy="582290"/>
            </a:xfrm>
            <a:custGeom>
              <a:avLst/>
              <a:gdLst/>
              <a:ahLst/>
              <a:cxnLst/>
              <a:rect l="l" t="t" r="r" b="b"/>
              <a:pathLst>
                <a:path w="223" h="17197" extrusionOk="0">
                  <a:moveTo>
                    <a:pt x="1" y="0"/>
                  </a:moveTo>
                  <a:lnTo>
                    <a:pt x="1" y="17197"/>
                  </a:lnTo>
                  <a:lnTo>
                    <a:pt x="222" y="1719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092;p23">
              <a:extLst>
                <a:ext uri="{FF2B5EF4-FFF2-40B4-BE49-F238E27FC236}">
                  <a16:creationId xmlns:a16="http://schemas.microsoft.com/office/drawing/2014/main" id="{7114180D-0EB3-5A44-C5A8-1DB89BF92784}"/>
                </a:ext>
              </a:extLst>
            </p:cNvPr>
            <p:cNvSpPr/>
            <p:nvPr/>
          </p:nvSpPr>
          <p:spPr>
            <a:xfrm>
              <a:off x="5007340" y="3543749"/>
              <a:ext cx="7551" cy="582290"/>
            </a:xfrm>
            <a:custGeom>
              <a:avLst/>
              <a:gdLst/>
              <a:ahLst/>
              <a:cxnLst/>
              <a:rect l="l" t="t" r="r" b="b"/>
              <a:pathLst>
                <a:path w="223" h="17197" extrusionOk="0">
                  <a:moveTo>
                    <a:pt x="1" y="0"/>
                  </a:moveTo>
                  <a:lnTo>
                    <a:pt x="1" y="17197"/>
                  </a:lnTo>
                  <a:lnTo>
                    <a:pt x="222" y="1719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093;p23">
              <a:extLst>
                <a:ext uri="{FF2B5EF4-FFF2-40B4-BE49-F238E27FC236}">
                  <a16:creationId xmlns:a16="http://schemas.microsoft.com/office/drawing/2014/main" id="{1FB2C3ED-7063-C175-D35E-222D90808C84}"/>
                </a:ext>
              </a:extLst>
            </p:cNvPr>
            <p:cNvSpPr/>
            <p:nvPr/>
          </p:nvSpPr>
          <p:spPr>
            <a:xfrm>
              <a:off x="5007340" y="4121705"/>
              <a:ext cx="1097030" cy="8634"/>
            </a:xfrm>
            <a:custGeom>
              <a:avLst/>
              <a:gdLst/>
              <a:ahLst/>
              <a:cxnLst/>
              <a:rect l="l" t="t" r="r" b="b"/>
              <a:pathLst>
                <a:path w="32399" h="255" extrusionOk="0">
                  <a:moveTo>
                    <a:pt x="1" y="1"/>
                  </a:moveTo>
                  <a:lnTo>
                    <a:pt x="1" y="254"/>
                  </a:lnTo>
                  <a:lnTo>
                    <a:pt x="32398" y="254"/>
                  </a:lnTo>
                  <a:lnTo>
                    <a:pt x="3239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094;p23">
              <a:extLst>
                <a:ext uri="{FF2B5EF4-FFF2-40B4-BE49-F238E27FC236}">
                  <a16:creationId xmlns:a16="http://schemas.microsoft.com/office/drawing/2014/main" id="{9B7BAE92-F4D2-B88D-44CE-E5EB8B46ABDB}"/>
                </a:ext>
              </a:extLst>
            </p:cNvPr>
            <p:cNvSpPr/>
            <p:nvPr/>
          </p:nvSpPr>
          <p:spPr>
            <a:xfrm>
              <a:off x="4887239" y="3315329"/>
              <a:ext cx="1350100" cy="1001579"/>
            </a:xfrm>
            <a:custGeom>
              <a:avLst/>
              <a:gdLst/>
              <a:ahLst/>
              <a:cxnLst/>
              <a:rect l="l" t="t" r="r" b="b"/>
              <a:pathLst>
                <a:path w="39873" h="29580" extrusionOk="0">
                  <a:moveTo>
                    <a:pt x="37402" y="191"/>
                  </a:moveTo>
                  <a:cubicBezTo>
                    <a:pt x="38669" y="191"/>
                    <a:pt x="39714" y="1268"/>
                    <a:pt x="39714" y="2598"/>
                  </a:cubicBezTo>
                  <a:lnTo>
                    <a:pt x="39714" y="27521"/>
                  </a:lnTo>
                  <a:cubicBezTo>
                    <a:pt x="39714" y="28566"/>
                    <a:pt x="38890" y="29390"/>
                    <a:pt x="37909" y="29390"/>
                  </a:cubicBezTo>
                  <a:lnTo>
                    <a:pt x="2503" y="29390"/>
                  </a:lnTo>
                  <a:cubicBezTo>
                    <a:pt x="1236" y="29390"/>
                    <a:pt x="159" y="28281"/>
                    <a:pt x="159" y="26919"/>
                  </a:cubicBezTo>
                  <a:lnTo>
                    <a:pt x="159" y="2059"/>
                  </a:lnTo>
                  <a:cubicBezTo>
                    <a:pt x="159" y="1014"/>
                    <a:pt x="983" y="191"/>
                    <a:pt x="1964" y="191"/>
                  </a:cubicBezTo>
                  <a:close/>
                  <a:moveTo>
                    <a:pt x="1964" y="1"/>
                  </a:moveTo>
                  <a:cubicBezTo>
                    <a:pt x="888" y="1"/>
                    <a:pt x="1" y="919"/>
                    <a:pt x="1" y="2059"/>
                  </a:cubicBezTo>
                  <a:lnTo>
                    <a:pt x="1" y="26919"/>
                  </a:lnTo>
                  <a:cubicBezTo>
                    <a:pt x="1" y="28376"/>
                    <a:pt x="1109" y="29580"/>
                    <a:pt x="2503" y="29580"/>
                  </a:cubicBezTo>
                  <a:lnTo>
                    <a:pt x="37909" y="29580"/>
                  </a:lnTo>
                  <a:cubicBezTo>
                    <a:pt x="38985" y="29580"/>
                    <a:pt x="39872" y="28661"/>
                    <a:pt x="39872" y="27521"/>
                  </a:cubicBezTo>
                  <a:lnTo>
                    <a:pt x="39872" y="2598"/>
                  </a:lnTo>
                  <a:cubicBezTo>
                    <a:pt x="39872" y="1173"/>
                    <a:pt x="38764" y="1"/>
                    <a:pt x="3740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095;p23">
              <a:extLst>
                <a:ext uri="{FF2B5EF4-FFF2-40B4-BE49-F238E27FC236}">
                  <a16:creationId xmlns:a16="http://schemas.microsoft.com/office/drawing/2014/main" id="{B1307529-7A53-0EFE-C779-63061CE42810}"/>
                </a:ext>
              </a:extLst>
            </p:cNvPr>
            <p:cNvSpPr/>
            <p:nvPr/>
          </p:nvSpPr>
          <p:spPr>
            <a:xfrm>
              <a:off x="2626813" y="3076210"/>
              <a:ext cx="1828338" cy="1317899"/>
            </a:xfrm>
            <a:custGeom>
              <a:avLst/>
              <a:gdLst/>
              <a:ahLst/>
              <a:cxnLst/>
              <a:rect l="l" t="t" r="r" b="b"/>
              <a:pathLst>
                <a:path w="53997" h="38922" extrusionOk="0">
                  <a:moveTo>
                    <a:pt x="2851" y="1"/>
                  </a:moveTo>
                  <a:cubicBezTo>
                    <a:pt x="2091" y="1"/>
                    <a:pt x="1394" y="254"/>
                    <a:pt x="824" y="697"/>
                  </a:cubicBezTo>
                  <a:cubicBezTo>
                    <a:pt x="380" y="1299"/>
                    <a:pt x="127" y="1996"/>
                    <a:pt x="127" y="2788"/>
                  </a:cubicBezTo>
                  <a:lnTo>
                    <a:pt x="32" y="35470"/>
                  </a:lnTo>
                  <a:cubicBezTo>
                    <a:pt x="0" y="37370"/>
                    <a:pt x="1521" y="38922"/>
                    <a:pt x="3357" y="38922"/>
                  </a:cubicBezTo>
                  <a:lnTo>
                    <a:pt x="51178" y="38922"/>
                  </a:lnTo>
                  <a:cubicBezTo>
                    <a:pt x="51938" y="38922"/>
                    <a:pt x="52634" y="38637"/>
                    <a:pt x="53204" y="38193"/>
                  </a:cubicBezTo>
                  <a:cubicBezTo>
                    <a:pt x="53648" y="37623"/>
                    <a:pt x="53901" y="36895"/>
                    <a:pt x="53901" y="36135"/>
                  </a:cubicBezTo>
                  <a:lnTo>
                    <a:pt x="53996" y="3421"/>
                  </a:lnTo>
                  <a:cubicBezTo>
                    <a:pt x="53996" y="1521"/>
                    <a:pt x="52508" y="1"/>
                    <a:pt x="50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096;p23">
              <a:extLst>
                <a:ext uri="{FF2B5EF4-FFF2-40B4-BE49-F238E27FC236}">
                  <a16:creationId xmlns:a16="http://schemas.microsoft.com/office/drawing/2014/main" id="{FFE5A61D-BAAF-62A4-6523-CFDF9FF4B7A7}"/>
                </a:ext>
              </a:extLst>
            </p:cNvPr>
            <p:cNvSpPr/>
            <p:nvPr/>
          </p:nvSpPr>
          <p:spPr>
            <a:xfrm>
              <a:off x="2796248" y="3257429"/>
              <a:ext cx="856793" cy="876128"/>
            </a:xfrm>
            <a:custGeom>
              <a:avLst/>
              <a:gdLst/>
              <a:ahLst/>
              <a:cxnLst/>
              <a:rect l="l" t="t" r="r" b="b"/>
              <a:pathLst>
                <a:path w="25304" h="25875" extrusionOk="0">
                  <a:moveTo>
                    <a:pt x="12636" y="4783"/>
                  </a:moveTo>
                  <a:cubicBezTo>
                    <a:pt x="17038" y="4783"/>
                    <a:pt x="20617" y="8456"/>
                    <a:pt x="20617" y="12922"/>
                  </a:cubicBezTo>
                  <a:cubicBezTo>
                    <a:pt x="20617" y="17419"/>
                    <a:pt x="17038" y="21092"/>
                    <a:pt x="12636" y="21092"/>
                  </a:cubicBezTo>
                  <a:cubicBezTo>
                    <a:pt x="8266" y="21092"/>
                    <a:pt x="4687" y="17419"/>
                    <a:pt x="4687" y="12922"/>
                  </a:cubicBezTo>
                  <a:cubicBezTo>
                    <a:pt x="4687" y="8456"/>
                    <a:pt x="8266" y="4783"/>
                    <a:pt x="12636" y="4783"/>
                  </a:cubicBezTo>
                  <a:close/>
                  <a:moveTo>
                    <a:pt x="12636" y="1"/>
                  </a:moveTo>
                  <a:cubicBezTo>
                    <a:pt x="5669" y="1"/>
                    <a:pt x="0" y="5796"/>
                    <a:pt x="0" y="12922"/>
                  </a:cubicBezTo>
                  <a:cubicBezTo>
                    <a:pt x="0" y="20079"/>
                    <a:pt x="5669" y="25874"/>
                    <a:pt x="12636" y="25874"/>
                  </a:cubicBezTo>
                  <a:cubicBezTo>
                    <a:pt x="19635" y="25874"/>
                    <a:pt x="25304" y="20079"/>
                    <a:pt x="25304" y="12922"/>
                  </a:cubicBezTo>
                  <a:cubicBezTo>
                    <a:pt x="25304" y="5796"/>
                    <a:pt x="19635" y="1"/>
                    <a:pt x="1263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097;p23">
              <a:extLst>
                <a:ext uri="{FF2B5EF4-FFF2-40B4-BE49-F238E27FC236}">
                  <a16:creationId xmlns:a16="http://schemas.microsoft.com/office/drawing/2014/main" id="{140E70D7-F77B-53B4-9485-3AEC51378733}"/>
                </a:ext>
              </a:extLst>
            </p:cNvPr>
            <p:cNvSpPr/>
            <p:nvPr/>
          </p:nvSpPr>
          <p:spPr>
            <a:xfrm>
              <a:off x="2796248" y="3257429"/>
              <a:ext cx="856793" cy="876128"/>
            </a:xfrm>
            <a:custGeom>
              <a:avLst/>
              <a:gdLst/>
              <a:ahLst/>
              <a:cxnLst/>
              <a:rect l="l" t="t" r="r" b="b"/>
              <a:pathLst>
                <a:path w="25304" h="25875" extrusionOk="0">
                  <a:moveTo>
                    <a:pt x="12636" y="1"/>
                  </a:moveTo>
                  <a:lnTo>
                    <a:pt x="12636" y="4783"/>
                  </a:lnTo>
                  <a:cubicBezTo>
                    <a:pt x="17038" y="4783"/>
                    <a:pt x="20617" y="8456"/>
                    <a:pt x="20617" y="12922"/>
                  </a:cubicBezTo>
                  <a:cubicBezTo>
                    <a:pt x="20617" y="17419"/>
                    <a:pt x="17038" y="21092"/>
                    <a:pt x="12636" y="21092"/>
                  </a:cubicBezTo>
                  <a:cubicBezTo>
                    <a:pt x="8266" y="21092"/>
                    <a:pt x="4687" y="17419"/>
                    <a:pt x="4687" y="12922"/>
                  </a:cubicBezTo>
                  <a:cubicBezTo>
                    <a:pt x="4687" y="12130"/>
                    <a:pt x="4782" y="11338"/>
                    <a:pt x="5004" y="10578"/>
                  </a:cubicBezTo>
                  <a:lnTo>
                    <a:pt x="539" y="9216"/>
                  </a:lnTo>
                  <a:cubicBezTo>
                    <a:pt x="159" y="10420"/>
                    <a:pt x="0" y="11655"/>
                    <a:pt x="0" y="12922"/>
                  </a:cubicBezTo>
                  <a:cubicBezTo>
                    <a:pt x="0" y="20079"/>
                    <a:pt x="5669" y="25874"/>
                    <a:pt x="12636" y="25874"/>
                  </a:cubicBezTo>
                  <a:cubicBezTo>
                    <a:pt x="19635" y="25874"/>
                    <a:pt x="25304" y="20079"/>
                    <a:pt x="25304" y="12922"/>
                  </a:cubicBezTo>
                  <a:cubicBezTo>
                    <a:pt x="25304" y="5796"/>
                    <a:pt x="19635" y="1"/>
                    <a:pt x="126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098;p23">
              <a:extLst>
                <a:ext uri="{FF2B5EF4-FFF2-40B4-BE49-F238E27FC236}">
                  <a16:creationId xmlns:a16="http://schemas.microsoft.com/office/drawing/2014/main" id="{BBB8845E-3B31-1441-582F-503CD217F58C}"/>
                </a:ext>
              </a:extLst>
            </p:cNvPr>
            <p:cNvSpPr/>
            <p:nvPr/>
          </p:nvSpPr>
          <p:spPr>
            <a:xfrm>
              <a:off x="2796248" y="3314280"/>
              <a:ext cx="856793" cy="819277"/>
            </a:xfrm>
            <a:custGeom>
              <a:avLst/>
              <a:gdLst/>
              <a:ahLst/>
              <a:cxnLst/>
              <a:rect l="l" t="t" r="r" b="b"/>
              <a:pathLst>
                <a:path w="25304" h="24196" extrusionOk="0">
                  <a:moveTo>
                    <a:pt x="18907" y="0"/>
                  </a:moveTo>
                  <a:lnTo>
                    <a:pt x="16595" y="4181"/>
                  </a:lnTo>
                  <a:cubicBezTo>
                    <a:pt x="19065" y="5637"/>
                    <a:pt x="20617" y="8329"/>
                    <a:pt x="20617" y="11243"/>
                  </a:cubicBezTo>
                  <a:cubicBezTo>
                    <a:pt x="20617" y="15740"/>
                    <a:pt x="17038" y="19382"/>
                    <a:pt x="12636" y="19382"/>
                  </a:cubicBezTo>
                  <a:cubicBezTo>
                    <a:pt x="10514" y="19382"/>
                    <a:pt x="8487" y="18527"/>
                    <a:pt x="6967" y="16975"/>
                  </a:cubicBezTo>
                  <a:cubicBezTo>
                    <a:pt x="5511" y="15423"/>
                    <a:pt x="4687" y="13396"/>
                    <a:pt x="4687" y="11243"/>
                  </a:cubicBezTo>
                  <a:lnTo>
                    <a:pt x="0" y="11243"/>
                  </a:lnTo>
                  <a:cubicBezTo>
                    <a:pt x="0" y="14695"/>
                    <a:pt x="1299" y="17925"/>
                    <a:pt x="3642" y="20363"/>
                  </a:cubicBezTo>
                  <a:cubicBezTo>
                    <a:pt x="6049" y="22834"/>
                    <a:pt x="9248" y="24195"/>
                    <a:pt x="12636" y="24195"/>
                  </a:cubicBezTo>
                  <a:cubicBezTo>
                    <a:pt x="19635" y="24195"/>
                    <a:pt x="25304" y="18400"/>
                    <a:pt x="25304" y="11243"/>
                  </a:cubicBezTo>
                  <a:cubicBezTo>
                    <a:pt x="25304" y="6619"/>
                    <a:pt x="22865" y="2312"/>
                    <a:pt x="189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099;p23">
              <a:extLst>
                <a:ext uri="{FF2B5EF4-FFF2-40B4-BE49-F238E27FC236}">
                  <a16:creationId xmlns:a16="http://schemas.microsoft.com/office/drawing/2014/main" id="{0AA3B06F-2FB5-7849-9B1F-8D8168DE8E0B}"/>
                </a:ext>
              </a:extLst>
            </p:cNvPr>
            <p:cNvSpPr/>
            <p:nvPr/>
          </p:nvSpPr>
          <p:spPr>
            <a:xfrm>
              <a:off x="3853527" y="3390397"/>
              <a:ext cx="413972" cy="17201"/>
            </a:xfrm>
            <a:custGeom>
              <a:avLst/>
              <a:gdLst/>
              <a:ahLst/>
              <a:cxnLst/>
              <a:rect l="l" t="t" r="r" b="b"/>
              <a:pathLst>
                <a:path w="1222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2225" y="507"/>
                  </a:lnTo>
                  <a:lnTo>
                    <a:pt x="1222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100;p23">
              <a:extLst>
                <a:ext uri="{FF2B5EF4-FFF2-40B4-BE49-F238E27FC236}">
                  <a16:creationId xmlns:a16="http://schemas.microsoft.com/office/drawing/2014/main" id="{F8230262-CBD1-034D-A524-0A13CDEF2320}"/>
                </a:ext>
              </a:extLst>
            </p:cNvPr>
            <p:cNvSpPr/>
            <p:nvPr/>
          </p:nvSpPr>
          <p:spPr>
            <a:xfrm>
              <a:off x="3853527" y="3430081"/>
              <a:ext cx="401106" cy="17201"/>
            </a:xfrm>
            <a:custGeom>
              <a:avLst/>
              <a:gdLst/>
              <a:ahLst/>
              <a:cxnLst/>
              <a:rect l="l" t="t" r="r" b="b"/>
              <a:pathLst>
                <a:path w="11846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1845" y="50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101;p23">
              <a:extLst>
                <a:ext uri="{FF2B5EF4-FFF2-40B4-BE49-F238E27FC236}">
                  <a16:creationId xmlns:a16="http://schemas.microsoft.com/office/drawing/2014/main" id="{275F7D37-7D59-7E77-6239-E791E28BFAFC}"/>
                </a:ext>
              </a:extLst>
            </p:cNvPr>
            <p:cNvSpPr/>
            <p:nvPr/>
          </p:nvSpPr>
          <p:spPr>
            <a:xfrm>
              <a:off x="3853527" y="3468681"/>
              <a:ext cx="365722" cy="17201"/>
            </a:xfrm>
            <a:custGeom>
              <a:avLst/>
              <a:gdLst/>
              <a:ahLst/>
              <a:cxnLst/>
              <a:rect l="l" t="t" r="r" b="b"/>
              <a:pathLst>
                <a:path w="10801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800" y="507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102;p23">
              <a:extLst>
                <a:ext uri="{FF2B5EF4-FFF2-40B4-BE49-F238E27FC236}">
                  <a16:creationId xmlns:a16="http://schemas.microsoft.com/office/drawing/2014/main" id="{55198937-97B0-BA68-8C5A-FB1524C614C0}"/>
                </a:ext>
              </a:extLst>
            </p:cNvPr>
            <p:cNvSpPr/>
            <p:nvPr/>
          </p:nvSpPr>
          <p:spPr>
            <a:xfrm>
              <a:off x="3853527" y="3508365"/>
              <a:ext cx="342121" cy="17201"/>
            </a:xfrm>
            <a:custGeom>
              <a:avLst/>
              <a:gdLst/>
              <a:ahLst/>
              <a:cxnLst/>
              <a:rect l="l" t="t" r="r" b="b"/>
              <a:pathLst>
                <a:path w="10104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0103" y="507"/>
                  </a:lnTo>
                  <a:lnTo>
                    <a:pt x="101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103;p23">
              <a:extLst>
                <a:ext uri="{FF2B5EF4-FFF2-40B4-BE49-F238E27FC236}">
                  <a16:creationId xmlns:a16="http://schemas.microsoft.com/office/drawing/2014/main" id="{3CC55EB8-6068-3608-97B8-1761771D8B84}"/>
                </a:ext>
              </a:extLst>
            </p:cNvPr>
            <p:cNvSpPr/>
            <p:nvPr/>
          </p:nvSpPr>
          <p:spPr>
            <a:xfrm>
              <a:off x="3853527" y="3548049"/>
              <a:ext cx="321738" cy="16117"/>
            </a:xfrm>
            <a:custGeom>
              <a:avLst/>
              <a:gdLst/>
              <a:ahLst/>
              <a:cxnLst/>
              <a:rect l="l" t="t" r="r" b="b"/>
              <a:pathLst>
                <a:path w="9502" h="476" extrusionOk="0">
                  <a:moveTo>
                    <a:pt x="1" y="0"/>
                  </a:moveTo>
                  <a:lnTo>
                    <a:pt x="1" y="475"/>
                  </a:lnTo>
                  <a:lnTo>
                    <a:pt x="9502" y="475"/>
                  </a:lnTo>
                  <a:lnTo>
                    <a:pt x="950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104;p23">
              <a:extLst>
                <a:ext uri="{FF2B5EF4-FFF2-40B4-BE49-F238E27FC236}">
                  <a16:creationId xmlns:a16="http://schemas.microsoft.com/office/drawing/2014/main" id="{AE2ABC9E-2221-9A02-1C11-DBDB87E17355}"/>
                </a:ext>
              </a:extLst>
            </p:cNvPr>
            <p:cNvSpPr/>
            <p:nvPr/>
          </p:nvSpPr>
          <p:spPr>
            <a:xfrm>
              <a:off x="3853527" y="3586650"/>
              <a:ext cx="296004" cy="17167"/>
            </a:xfrm>
            <a:custGeom>
              <a:avLst/>
              <a:gdLst/>
              <a:ahLst/>
              <a:cxnLst/>
              <a:rect l="l" t="t" r="r" b="b"/>
              <a:pathLst>
                <a:path w="8742" h="507" extrusionOk="0">
                  <a:moveTo>
                    <a:pt x="1" y="0"/>
                  </a:moveTo>
                  <a:lnTo>
                    <a:pt x="1" y="507"/>
                  </a:lnTo>
                  <a:lnTo>
                    <a:pt x="8742" y="507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105;p23">
              <a:extLst>
                <a:ext uri="{FF2B5EF4-FFF2-40B4-BE49-F238E27FC236}">
                  <a16:creationId xmlns:a16="http://schemas.microsoft.com/office/drawing/2014/main" id="{51F00138-C3DA-6CB9-C4D6-DF71ECB4E1FF}"/>
                </a:ext>
              </a:extLst>
            </p:cNvPr>
            <p:cNvSpPr/>
            <p:nvPr/>
          </p:nvSpPr>
          <p:spPr>
            <a:xfrm>
              <a:off x="3853527" y="3879369"/>
              <a:ext cx="413972" cy="17201"/>
            </a:xfrm>
            <a:custGeom>
              <a:avLst/>
              <a:gdLst/>
              <a:ahLst/>
              <a:cxnLst/>
              <a:rect l="l" t="t" r="r" b="b"/>
              <a:pathLst>
                <a:path w="1222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2225" y="507"/>
                  </a:lnTo>
                  <a:lnTo>
                    <a:pt x="1222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106;p23">
              <a:extLst>
                <a:ext uri="{FF2B5EF4-FFF2-40B4-BE49-F238E27FC236}">
                  <a16:creationId xmlns:a16="http://schemas.microsoft.com/office/drawing/2014/main" id="{96402EE9-3D7F-9C18-7280-64D1B70DDE39}"/>
                </a:ext>
              </a:extLst>
            </p:cNvPr>
            <p:cNvSpPr/>
            <p:nvPr/>
          </p:nvSpPr>
          <p:spPr>
            <a:xfrm>
              <a:off x="3853527" y="3919053"/>
              <a:ext cx="401106" cy="17201"/>
            </a:xfrm>
            <a:custGeom>
              <a:avLst/>
              <a:gdLst/>
              <a:ahLst/>
              <a:cxnLst/>
              <a:rect l="l" t="t" r="r" b="b"/>
              <a:pathLst>
                <a:path w="11846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1845" y="507"/>
                  </a:lnTo>
                  <a:lnTo>
                    <a:pt x="11845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107;p23">
              <a:extLst>
                <a:ext uri="{FF2B5EF4-FFF2-40B4-BE49-F238E27FC236}">
                  <a16:creationId xmlns:a16="http://schemas.microsoft.com/office/drawing/2014/main" id="{6702AC4D-A3D9-992C-32D7-DE4720E27384}"/>
                </a:ext>
              </a:extLst>
            </p:cNvPr>
            <p:cNvSpPr/>
            <p:nvPr/>
          </p:nvSpPr>
          <p:spPr>
            <a:xfrm>
              <a:off x="3853527" y="3957654"/>
              <a:ext cx="365722" cy="17201"/>
            </a:xfrm>
            <a:custGeom>
              <a:avLst/>
              <a:gdLst/>
              <a:ahLst/>
              <a:cxnLst/>
              <a:rect l="l" t="t" r="r" b="b"/>
              <a:pathLst>
                <a:path w="10801" h="508" extrusionOk="0">
                  <a:moveTo>
                    <a:pt x="1" y="1"/>
                  </a:moveTo>
                  <a:lnTo>
                    <a:pt x="1" y="507"/>
                  </a:lnTo>
                  <a:lnTo>
                    <a:pt x="10800" y="507"/>
                  </a:lnTo>
                  <a:lnTo>
                    <a:pt x="1080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108;p23">
              <a:extLst>
                <a:ext uri="{FF2B5EF4-FFF2-40B4-BE49-F238E27FC236}">
                  <a16:creationId xmlns:a16="http://schemas.microsoft.com/office/drawing/2014/main" id="{9524546E-89D4-9FF8-64DB-2DD1D76BFF37}"/>
                </a:ext>
              </a:extLst>
            </p:cNvPr>
            <p:cNvSpPr/>
            <p:nvPr/>
          </p:nvSpPr>
          <p:spPr>
            <a:xfrm>
              <a:off x="3853527" y="3997338"/>
              <a:ext cx="342121" cy="17201"/>
            </a:xfrm>
            <a:custGeom>
              <a:avLst/>
              <a:gdLst/>
              <a:ahLst/>
              <a:cxnLst/>
              <a:rect l="l" t="t" r="r" b="b"/>
              <a:pathLst>
                <a:path w="10104" h="508" extrusionOk="0">
                  <a:moveTo>
                    <a:pt x="1" y="0"/>
                  </a:moveTo>
                  <a:lnTo>
                    <a:pt x="1" y="507"/>
                  </a:lnTo>
                  <a:lnTo>
                    <a:pt x="10103" y="507"/>
                  </a:lnTo>
                  <a:lnTo>
                    <a:pt x="101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109;p23">
              <a:extLst>
                <a:ext uri="{FF2B5EF4-FFF2-40B4-BE49-F238E27FC236}">
                  <a16:creationId xmlns:a16="http://schemas.microsoft.com/office/drawing/2014/main" id="{97F5BF69-6954-3E19-4190-79A0AAA52DA0}"/>
                </a:ext>
              </a:extLst>
            </p:cNvPr>
            <p:cNvSpPr/>
            <p:nvPr/>
          </p:nvSpPr>
          <p:spPr>
            <a:xfrm>
              <a:off x="3853527" y="4035938"/>
              <a:ext cx="321738" cy="17201"/>
            </a:xfrm>
            <a:custGeom>
              <a:avLst/>
              <a:gdLst/>
              <a:ahLst/>
              <a:cxnLst/>
              <a:rect l="l" t="t" r="r" b="b"/>
              <a:pathLst>
                <a:path w="9502" h="508" extrusionOk="0">
                  <a:moveTo>
                    <a:pt x="1" y="0"/>
                  </a:moveTo>
                  <a:lnTo>
                    <a:pt x="1" y="507"/>
                  </a:lnTo>
                  <a:lnTo>
                    <a:pt x="9502" y="507"/>
                  </a:lnTo>
                  <a:lnTo>
                    <a:pt x="950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110;p23">
              <a:extLst>
                <a:ext uri="{FF2B5EF4-FFF2-40B4-BE49-F238E27FC236}">
                  <a16:creationId xmlns:a16="http://schemas.microsoft.com/office/drawing/2014/main" id="{4B97830B-6AAB-6312-2611-C397C5B0C038}"/>
                </a:ext>
              </a:extLst>
            </p:cNvPr>
            <p:cNvSpPr/>
            <p:nvPr/>
          </p:nvSpPr>
          <p:spPr>
            <a:xfrm>
              <a:off x="3853527" y="4075622"/>
              <a:ext cx="296004" cy="17167"/>
            </a:xfrm>
            <a:custGeom>
              <a:avLst/>
              <a:gdLst/>
              <a:ahLst/>
              <a:cxnLst/>
              <a:rect l="l" t="t" r="r" b="b"/>
              <a:pathLst>
                <a:path w="8742" h="507" extrusionOk="0">
                  <a:moveTo>
                    <a:pt x="1" y="0"/>
                  </a:moveTo>
                  <a:lnTo>
                    <a:pt x="1" y="507"/>
                  </a:lnTo>
                  <a:lnTo>
                    <a:pt x="8742" y="507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111;p23">
              <a:extLst>
                <a:ext uri="{FF2B5EF4-FFF2-40B4-BE49-F238E27FC236}">
                  <a16:creationId xmlns:a16="http://schemas.microsoft.com/office/drawing/2014/main" id="{50A4A6D3-DB67-7650-E073-C655E79B67BA}"/>
                </a:ext>
              </a:extLst>
            </p:cNvPr>
            <p:cNvSpPr/>
            <p:nvPr/>
          </p:nvSpPr>
          <p:spPr>
            <a:xfrm>
              <a:off x="6125770" y="2472080"/>
              <a:ext cx="305654" cy="306061"/>
            </a:xfrm>
            <a:custGeom>
              <a:avLst/>
              <a:gdLst/>
              <a:ahLst/>
              <a:cxnLst/>
              <a:rect l="l" t="t" r="r" b="b"/>
              <a:pathLst>
                <a:path w="9027" h="9039" extrusionOk="0">
                  <a:moveTo>
                    <a:pt x="4494" y="3326"/>
                  </a:moveTo>
                  <a:cubicBezTo>
                    <a:pt x="4547" y="3326"/>
                    <a:pt x="4602" y="3330"/>
                    <a:pt x="4656" y="3338"/>
                  </a:cubicBezTo>
                  <a:cubicBezTo>
                    <a:pt x="5321" y="3433"/>
                    <a:pt x="5796" y="4035"/>
                    <a:pt x="5701" y="4669"/>
                  </a:cubicBezTo>
                  <a:cubicBezTo>
                    <a:pt x="5612" y="5291"/>
                    <a:pt x="5079" y="5720"/>
                    <a:pt x="4491" y="5720"/>
                  </a:cubicBezTo>
                  <a:cubicBezTo>
                    <a:pt x="4451" y="5720"/>
                    <a:pt x="4411" y="5718"/>
                    <a:pt x="4371" y="5714"/>
                  </a:cubicBezTo>
                  <a:cubicBezTo>
                    <a:pt x="3706" y="5619"/>
                    <a:pt x="3231" y="5017"/>
                    <a:pt x="3326" y="4352"/>
                  </a:cubicBezTo>
                  <a:cubicBezTo>
                    <a:pt x="3413" y="3773"/>
                    <a:pt x="3923" y="3326"/>
                    <a:pt x="4494" y="3326"/>
                  </a:cubicBezTo>
                  <a:close/>
                  <a:moveTo>
                    <a:pt x="3923" y="0"/>
                  </a:moveTo>
                  <a:cubicBezTo>
                    <a:pt x="3914" y="0"/>
                    <a:pt x="3905" y="4"/>
                    <a:pt x="3896" y="13"/>
                  </a:cubicBezTo>
                  <a:lnTo>
                    <a:pt x="2788" y="298"/>
                  </a:lnTo>
                  <a:cubicBezTo>
                    <a:pt x="2756" y="298"/>
                    <a:pt x="2756" y="330"/>
                    <a:pt x="2756" y="362"/>
                  </a:cubicBezTo>
                  <a:cubicBezTo>
                    <a:pt x="2756" y="362"/>
                    <a:pt x="2914" y="1470"/>
                    <a:pt x="2439" y="1818"/>
                  </a:cubicBezTo>
                  <a:cubicBezTo>
                    <a:pt x="2239" y="1969"/>
                    <a:pt x="1999" y="2060"/>
                    <a:pt x="1766" y="2060"/>
                  </a:cubicBezTo>
                  <a:cubicBezTo>
                    <a:pt x="1704" y="2060"/>
                    <a:pt x="1644" y="2053"/>
                    <a:pt x="1584" y="2040"/>
                  </a:cubicBezTo>
                  <a:cubicBezTo>
                    <a:pt x="1331" y="2008"/>
                    <a:pt x="951" y="1755"/>
                    <a:pt x="951" y="1755"/>
                  </a:cubicBezTo>
                  <a:cubicBezTo>
                    <a:pt x="940" y="1744"/>
                    <a:pt x="930" y="1741"/>
                    <a:pt x="920" y="1741"/>
                  </a:cubicBezTo>
                  <a:cubicBezTo>
                    <a:pt x="901" y="1741"/>
                    <a:pt x="887" y="1755"/>
                    <a:pt x="887" y="1755"/>
                  </a:cubicBezTo>
                  <a:lnTo>
                    <a:pt x="317" y="2737"/>
                  </a:lnTo>
                  <a:cubicBezTo>
                    <a:pt x="286" y="2768"/>
                    <a:pt x="317" y="2832"/>
                    <a:pt x="317" y="2832"/>
                  </a:cubicBezTo>
                  <a:cubicBezTo>
                    <a:pt x="317" y="2832"/>
                    <a:pt x="1204" y="3497"/>
                    <a:pt x="1141" y="4067"/>
                  </a:cubicBezTo>
                  <a:cubicBezTo>
                    <a:pt x="1077" y="4669"/>
                    <a:pt x="32" y="5049"/>
                    <a:pt x="32" y="5049"/>
                  </a:cubicBezTo>
                  <a:cubicBezTo>
                    <a:pt x="1" y="5080"/>
                    <a:pt x="1" y="5112"/>
                    <a:pt x="1" y="5144"/>
                  </a:cubicBezTo>
                  <a:lnTo>
                    <a:pt x="286" y="6220"/>
                  </a:lnTo>
                  <a:cubicBezTo>
                    <a:pt x="317" y="6252"/>
                    <a:pt x="349" y="6284"/>
                    <a:pt x="381" y="6284"/>
                  </a:cubicBezTo>
                  <a:cubicBezTo>
                    <a:pt x="381" y="6284"/>
                    <a:pt x="553" y="6258"/>
                    <a:pt x="782" y="6258"/>
                  </a:cubicBezTo>
                  <a:cubicBezTo>
                    <a:pt x="1126" y="6258"/>
                    <a:pt x="1597" y="6315"/>
                    <a:pt x="1806" y="6600"/>
                  </a:cubicBezTo>
                  <a:cubicBezTo>
                    <a:pt x="2186" y="7044"/>
                    <a:pt x="1742" y="8057"/>
                    <a:pt x="1742" y="8057"/>
                  </a:cubicBezTo>
                  <a:cubicBezTo>
                    <a:pt x="1742" y="8089"/>
                    <a:pt x="1742" y="8120"/>
                    <a:pt x="1774" y="8152"/>
                  </a:cubicBezTo>
                  <a:lnTo>
                    <a:pt x="2756" y="8722"/>
                  </a:lnTo>
                  <a:cubicBezTo>
                    <a:pt x="2788" y="8722"/>
                    <a:pt x="2819" y="8722"/>
                    <a:pt x="2819" y="8690"/>
                  </a:cubicBezTo>
                  <a:cubicBezTo>
                    <a:pt x="2819" y="8690"/>
                    <a:pt x="3418" y="7892"/>
                    <a:pt x="3967" y="7892"/>
                  </a:cubicBezTo>
                  <a:cubicBezTo>
                    <a:pt x="3996" y="7892"/>
                    <a:pt x="4025" y="7894"/>
                    <a:pt x="4054" y="7899"/>
                  </a:cubicBezTo>
                  <a:cubicBezTo>
                    <a:pt x="4656" y="7962"/>
                    <a:pt x="5068" y="8975"/>
                    <a:pt x="5068" y="8975"/>
                  </a:cubicBezTo>
                  <a:cubicBezTo>
                    <a:pt x="5068" y="9007"/>
                    <a:pt x="5099" y="9039"/>
                    <a:pt x="5131" y="9039"/>
                  </a:cubicBezTo>
                  <a:lnTo>
                    <a:pt x="6239" y="8722"/>
                  </a:lnTo>
                  <a:cubicBezTo>
                    <a:pt x="6271" y="8722"/>
                    <a:pt x="6271" y="8690"/>
                    <a:pt x="6271" y="8659"/>
                  </a:cubicBezTo>
                  <a:cubicBezTo>
                    <a:pt x="6271" y="8659"/>
                    <a:pt x="6113" y="7582"/>
                    <a:pt x="6588" y="7202"/>
                  </a:cubicBezTo>
                  <a:cubicBezTo>
                    <a:pt x="6722" y="7104"/>
                    <a:pt x="6896" y="7068"/>
                    <a:pt x="7077" y="7068"/>
                  </a:cubicBezTo>
                  <a:cubicBezTo>
                    <a:pt x="7539" y="7068"/>
                    <a:pt x="8045" y="7297"/>
                    <a:pt x="8045" y="7297"/>
                  </a:cubicBezTo>
                  <a:cubicBezTo>
                    <a:pt x="8076" y="7297"/>
                    <a:pt x="8140" y="7297"/>
                    <a:pt x="8140" y="7265"/>
                  </a:cubicBezTo>
                  <a:lnTo>
                    <a:pt x="8710" y="6284"/>
                  </a:lnTo>
                  <a:cubicBezTo>
                    <a:pt x="8710" y="6252"/>
                    <a:pt x="8710" y="6220"/>
                    <a:pt x="8678" y="6189"/>
                  </a:cubicBezTo>
                  <a:cubicBezTo>
                    <a:pt x="8678" y="6189"/>
                    <a:pt x="7791" y="5555"/>
                    <a:pt x="7886" y="4954"/>
                  </a:cubicBezTo>
                  <a:cubicBezTo>
                    <a:pt x="7950" y="4383"/>
                    <a:pt x="8995" y="3972"/>
                    <a:pt x="8995" y="3972"/>
                  </a:cubicBezTo>
                  <a:cubicBezTo>
                    <a:pt x="9026" y="3972"/>
                    <a:pt x="9026" y="3908"/>
                    <a:pt x="9026" y="3877"/>
                  </a:cubicBezTo>
                  <a:lnTo>
                    <a:pt x="8741" y="2800"/>
                  </a:lnTo>
                  <a:cubicBezTo>
                    <a:pt x="8719" y="2778"/>
                    <a:pt x="8696" y="2755"/>
                    <a:pt x="8674" y="2755"/>
                  </a:cubicBezTo>
                  <a:cubicBezTo>
                    <a:pt x="8665" y="2755"/>
                    <a:pt x="8656" y="2759"/>
                    <a:pt x="8646" y="2768"/>
                  </a:cubicBezTo>
                  <a:cubicBezTo>
                    <a:pt x="8646" y="2768"/>
                    <a:pt x="8306" y="2899"/>
                    <a:pt x="8054" y="2899"/>
                  </a:cubicBezTo>
                  <a:cubicBezTo>
                    <a:pt x="8029" y="2899"/>
                    <a:pt x="8004" y="2898"/>
                    <a:pt x="7981" y="2895"/>
                  </a:cubicBezTo>
                  <a:cubicBezTo>
                    <a:pt x="7665" y="2832"/>
                    <a:pt x="7411" y="2705"/>
                    <a:pt x="7221" y="2452"/>
                  </a:cubicBezTo>
                  <a:cubicBezTo>
                    <a:pt x="6841" y="1977"/>
                    <a:pt x="7285" y="963"/>
                    <a:pt x="7285" y="963"/>
                  </a:cubicBezTo>
                  <a:cubicBezTo>
                    <a:pt x="7285" y="932"/>
                    <a:pt x="7285" y="900"/>
                    <a:pt x="7253" y="868"/>
                  </a:cubicBezTo>
                  <a:lnTo>
                    <a:pt x="6271" y="298"/>
                  </a:lnTo>
                  <a:cubicBezTo>
                    <a:pt x="6239" y="298"/>
                    <a:pt x="6208" y="298"/>
                    <a:pt x="6176" y="330"/>
                  </a:cubicBezTo>
                  <a:cubicBezTo>
                    <a:pt x="6176" y="330"/>
                    <a:pt x="5586" y="1156"/>
                    <a:pt x="5003" y="1156"/>
                  </a:cubicBezTo>
                  <a:cubicBezTo>
                    <a:pt x="4983" y="1156"/>
                    <a:pt x="4962" y="1155"/>
                    <a:pt x="4941" y="1153"/>
                  </a:cubicBezTo>
                  <a:cubicBezTo>
                    <a:pt x="4371" y="1058"/>
                    <a:pt x="3959" y="45"/>
                    <a:pt x="3959" y="45"/>
                  </a:cubicBezTo>
                  <a:cubicBezTo>
                    <a:pt x="3959" y="22"/>
                    <a:pt x="3943" y="0"/>
                    <a:pt x="39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112;p23">
              <a:extLst>
                <a:ext uri="{FF2B5EF4-FFF2-40B4-BE49-F238E27FC236}">
                  <a16:creationId xmlns:a16="http://schemas.microsoft.com/office/drawing/2014/main" id="{B3A39363-1B68-4056-A38D-F337671179A1}"/>
                </a:ext>
              </a:extLst>
            </p:cNvPr>
            <p:cNvSpPr/>
            <p:nvPr/>
          </p:nvSpPr>
          <p:spPr>
            <a:xfrm>
              <a:off x="6278038" y="2808919"/>
              <a:ext cx="314221" cy="313442"/>
            </a:xfrm>
            <a:custGeom>
              <a:avLst/>
              <a:gdLst/>
              <a:ahLst/>
              <a:cxnLst/>
              <a:rect l="l" t="t" r="r" b="b"/>
              <a:pathLst>
                <a:path w="9280" h="9257" extrusionOk="0">
                  <a:moveTo>
                    <a:pt x="4656" y="3556"/>
                  </a:moveTo>
                  <a:cubicBezTo>
                    <a:pt x="4688" y="3556"/>
                    <a:pt x="4751" y="3556"/>
                    <a:pt x="4783" y="3588"/>
                  </a:cubicBezTo>
                  <a:cubicBezTo>
                    <a:pt x="5353" y="3651"/>
                    <a:pt x="5796" y="4190"/>
                    <a:pt x="5701" y="4760"/>
                  </a:cubicBezTo>
                  <a:cubicBezTo>
                    <a:pt x="5642" y="5320"/>
                    <a:pt x="5170" y="5716"/>
                    <a:pt x="4619" y="5716"/>
                  </a:cubicBezTo>
                  <a:cubicBezTo>
                    <a:pt x="4579" y="5716"/>
                    <a:pt x="4539" y="5714"/>
                    <a:pt x="4498" y="5710"/>
                  </a:cubicBezTo>
                  <a:cubicBezTo>
                    <a:pt x="4213" y="5646"/>
                    <a:pt x="3959" y="5520"/>
                    <a:pt x="3801" y="5298"/>
                  </a:cubicBezTo>
                  <a:cubicBezTo>
                    <a:pt x="3611" y="5076"/>
                    <a:pt x="3548" y="4791"/>
                    <a:pt x="3579" y="4506"/>
                  </a:cubicBezTo>
                  <a:cubicBezTo>
                    <a:pt x="3611" y="4221"/>
                    <a:pt x="3769" y="3968"/>
                    <a:pt x="3991" y="3778"/>
                  </a:cubicBezTo>
                  <a:cubicBezTo>
                    <a:pt x="4181" y="3651"/>
                    <a:pt x="4403" y="3556"/>
                    <a:pt x="4656" y="3556"/>
                  </a:cubicBezTo>
                  <a:close/>
                  <a:moveTo>
                    <a:pt x="4682" y="3328"/>
                  </a:moveTo>
                  <a:cubicBezTo>
                    <a:pt x="4379" y="3328"/>
                    <a:pt x="4085" y="3422"/>
                    <a:pt x="3864" y="3588"/>
                  </a:cubicBezTo>
                  <a:cubicBezTo>
                    <a:pt x="3579" y="3809"/>
                    <a:pt x="3389" y="4126"/>
                    <a:pt x="3358" y="4475"/>
                  </a:cubicBezTo>
                  <a:cubicBezTo>
                    <a:pt x="3294" y="4823"/>
                    <a:pt x="3389" y="5171"/>
                    <a:pt x="3611" y="5425"/>
                  </a:cubicBezTo>
                  <a:cubicBezTo>
                    <a:pt x="3801" y="5710"/>
                    <a:pt x="4118" y="5900"/>
                    <a:pt x="4466" y="5931"/>
                  </a:cubicBezTo>
                  <a:cubicBezTo>
                    <a:pt x="4529" y="5931"/>
                    <a:pt x="4593" y="5963"/>
                    <a:pt x="4656" y="5963"/>
                  </a:cubicBezTo>
                  <a:cubicBezTo>
                    <a:pt x="5289" y="5963"/>
                    <a:pt x="5859" y="5456"/>
                    <a:pt x="5954" y="4791"/>
                  </a:cubicBezTo>
                  <a:cubicBezTo>
                    <a:pt x="6049" y="4094"/>
                    <a:pt x="5543" y="3429"/>
                    <a:pt x="4814" y="3334"/>
                  </a:cubicBezTo>
                  <a:cubicBezTo>
                    <a:pt x="4770" y="3330"/>
                    <a:pt x="4726" y="3328"/>
                    <a:pt x="4682" y="3328"/>
                  </a:cubicBezTo>
                  <a:close/>
                  <a:moveTo>
                    <a:pt x="3991" y="263"/>
                  </a:moveTo>
                  <a:cubicBezTo>
                    <a:pt x="4086" y="453"/>
                    <a:pt x="4466" y="1308"/>
                    <a:pt x="5068" y="1371"/>
                  </a:cubicBezTo>
                  <a:cubicBezTo>
                    <a:pt x="5102" y="1377"/>
                    <a:pt x="5137" y="1379"/>
                    <a:pt x="5172" y="1379"/>
                  </a:cubicBezTo>
                  <a:cubicBezTo>
                    <a:pt x="5709" y="1379"/>
                    <a:pt x="6249" y="726"/>
                    <a:pt x="6398" y="548"/>
                  </a:cubicBezTo>
                  <a:lnTo>
                    <a:pt x="7285" y="1086"/>
                  </a:lnTo>
                  <a:cubicBezTo>
                    <a:pt x="7190" y="1276"/>
                    <a:pt x="6873" y="2163"/>
                    <a:pt x="7253" y="2638"/>
                  </a:cubicBezTo>
                  <a:cubicBezTo>
                    <a:pt x="7443" y="2891"/>
                    <a:pt x="7760" y="3081"/>
                    <a:pt x="8076" y="3113"/>
                  </a:cubicBezTo>
                  <a:cubicBezTo>
                    <a:pt x="8107" y="3117"/>
                    <a:pt x="8140" y="3119"/>
                    <a:pt x="8174" y="3119"/>
                  </a:cubicBezTo>
                  <a:cubicBezTo>
                    <a:pt x="8383" y="3119"/>
                    <a:pt x="8637" y="3045"/>
                    <a:pt x="8773" y="3018"/>
                  </a:cubicBezTo>
                  <a:lnTo>
                    <a:pt x="9026" y="3999"/>
                  </a:lnTo>
                  <a:cubicBezTo>
                    <a:pt x="8836" y="4063"/>
                    <a:pt x="7981" y="4475"/>
                    <a:pt x="7886" y="5076"/>
                  </a:cubicBezTo>
                  <a:cubicBezTo>
                    <a:pt x="7823" y="5646"/>
                    <a:pt x="8551" y="6248"/>
                    <a:pt x="8710" y="6375"/>
                  </a:cubicBezTo>
                  <a:lnTo>
                    <a:pt x="8203" y="7293"/>
                  </a:lnTo>
                  <a:cubicBezTo>
                    <a:pt x="8056" y="7230"/>
                    <a:pt x="7618" y="7070"/>
                    <a:pt x="7210" y="7070"/>
                  </a:cubicBezTo>
                  <a:cubicBezTo>
                    <a:pt x="7002" y="7070"/>
                    <a:pt x="6801" y="7112"/>
                    <a:pt x="6651" y="7230"/>
                  </a:cubicBezTo>
                  <a:cubicBezTo>
                    <a:pt x="6176" y="7610"/>
                    <a:pt x="6271" y="8528"/>
                    <a:pt x="6271" y="8750"/>
                  </a:cubicBezTo>
                  <a:lnTo>
                    <a:pt x="5289" y="9035"/>
                  </a:lnTo>
                  <a:cubicBezTo>
                    <a:pt x="5194" y="8813"/>
                    <a:pt x="4814" y="7958"/>
                    <a:pt x="4213" y="7895"/>
                  </a:cubicBezTo>
                  <a:lnTo>
                    <a:pt x="4118" y="7895"/>
                  </a:lnTo>
                  <a:cubicBezTo>
                    <a:pt x="3579" y="7895"/>
                    <a:pt x="3009" y="8560"/>
                    <a:pt x="2883" y="8686"/>
                  </a:cubicBezTo>
                  <a:lnTo>
                    <a:pt x="1996" y="8180"/>
                  </a:lnTo>
                  <a:cubicBezTo>
                    <a:pt x="2059" y="7990"/>
                    <a:pt x="2407" y="7103"/>
                    <a:pt x="2027" y="6628"/>
                  </a:cubicBezTo>
                  <a:cubicBezTo>
                    <a:pt x="1799" y="6317"/>
                    <a:pt x="1313" y="6250"/>
                    <a:pt x="942" y="6250"/>
                  </a:cubicBezTo>
                  <a:cubicBezTo>
                    <a:pt x="747" y="6250"/>
                    <a:pt x="584" y="6269"/>
                    <a:pt x="507" y="6280"/>
                  </a:cubicBezTo>
                  <a:lnTo>
                    <a:pt x="254" y="5266"/>
                  </a:lnTo>
                  <a:cubicBezTo>
                    <a:pt x="444" y="5171"/>
                    <a:pt x="1299" y="4791"/>
                    <a:pt x="1394" y="4190"/>
                  </a:cubicBezTo>
                  <a:cubicBezTo>
                    <a:pt x="1457" y="3619"/>
                    <a:pt x="729" y="3018"/>
                    <a:pt x="571" y="2891"/>
                  </a:cubicBezTo>
                  <a:lnTo>
                    <a:pt x="1077" y="2004"/>
                  </a:lnTo>
                  <a:cubicBezTo>
                    <a:pt x="1204" y="2068"/>
                    <a:pt x="1457" y="2258"/>
                    <a:pt x="1679" y="2289"/>
                  </a:cubicBezTo>
                  <a:cubicBezTo>
                    <a:pt x="1723" y="2293"/>
                    <a:pt x="1768" y="2295"/>
                    <a:pt x="1812" y="2295"/>
                  </a:cubicBezTo>
                  <a:cubicBezTo>
                    <a:pt x="2114" y="2295"/>
                    <a:pt x="2408" y="2202"/>
                    <a:pt x="2629" y="2036"/>
                  </a:cubicBezTo>
                  <a:cubicBezTo>
                    <a:pt x="3104" y="1688"/>
                    <a:pt x="3009" y="738"/>
                    <a:pt x="2978" y="516"/>
                  </a:cubicBezTo>
                  <a:lnTo>
                    <a:pt x="3991" y="263"/>
                  </a:lnTo>
                  <a:close/>
                  <a:moveTo>
                    <a:pt x="4041" y="1"/>
                  </a:moveTo>
                  <a:cubicBezTo>
                    <a:pt x="4025" y="1"/>
                    <a:pt x="4008" y="4"/>
                    <a:pt x="3991" y="9"/>
                  </a:cubicBezTo>
                  <a:lnTo>
                    <a:pt x="2883" y="294"/>
                  </a:lnTo>
                  <a:cubicBezTo>
                    <a:pt x="2788" y="358"/>
                    <a:pt x="2724" y="421"/>
                    <a:pt x="2756" y="516"/>
                  </a:cubicBezTo>
                  <a:cubicBezTo>
                    <a:pt x="2788" y="801"/>
                    <a:pt x="2819" y="1593"/>
                    <a:pt x="2502" y="1846"/>
                  </a:cubicBezTo>
                  <a:cubicBezTo>
                    <a:pt x="2317" y="2005"/>
                    <a:pt x="2087" y="2075"/>
                    <a:pt x="1849" y="2075"/>
                  </a:cubicBezTo>
                  <a:cubicBezTo>
                    <a:pt x="1803" y="2075"/>
                    <a:pt x="1757" y="2073"/>
                    <a:pt x="1711" y="2068"/>
                  </a:cubicBezTo>
                  <a:cubicBezTo>
                    <a:pt x="1552" y="2036"/>
                    <a:pt x="1267" y="1846"/>
                    <a:pt x="1141" y="1783"/>
                  </a:cubicBezTo>
                  <a:cubicBezTo>
                    <a:pt x="1109" y="1751"/>
                    <a:pt x="1077" y="1751"/>
                    <a:pt x="1014" y="1751"/>
                  </a:cubicBezTo>
                  <a:cubicBezTo>
                    <a:pt x="982" y="1751"/>
                    <a:pt x="919" y="1783"/>
                    <a:pt x="887" y="1846"/>
                  </a:cubicBezTo>
                  <a:lnTo>
                    <a:pt x="317" y="2828"/>
                  </a:lnTo>
                  <a:cubicBezTo>
                    <a:pt x="286" y="2891"/>
                    <a:pt x="317" y="3018"/>
                    <a:pt x="381" y="3049"/>
                  </a:cubicBezTo>
                  <a:cubicBezTo>
                    <a:pt x="634" y="3239"/>
                    <a:pt x="1204" y="3746"/>
                    <a:pt x="1141" y="4190"/>
                  </a:cubicBezTo>
                  <a:cubicBezTo>
                    <a:pt x="1109" y="4601"/>
                    <a:pt x="381" y="4981"/>
                    <a:pt x="127" y="5076"/>
                  </a:cubicBezTo>
                  <a:cubicBezTo>
                    <a:pt x="32" y="5108"/>
                    <a:pt x="1" y="5203"/>
                    <a:pt x="1" y="5298"/>
                  </a:cubicBezTo>
                  <a:lnTo>
                    <a:pt x="317" y="6406"/>
                  </a:lnTo>
                  <a:cubicBezTo>
                    <a:pt x="349" y="6501"/>
                    <a:pt x="444" y="6533"/>
                    <a:pt x="507" y="6533"/>
                  </a:cubicBezTo>
                  <a:cubicBezTo>
                    <a:pt x="606" y="6511"/>
                    <a:pt x="764" y="6493"/>
                    <a:pt x="940" y="6493"/>
                  </a:cubicBezTo>
                  <a:cubicBezTo>
                    <a:pt x="1275" y="6493"/>
                    <a:pt x="1672" y="6558"/>
                    <a:pt x="1837" y="6786"/>
                  </a:cubicBezTo>
                  <a:cubicBezTo>
                    <a:pt x="2122" y="7135"/>
                    <a:pt x="1869" y="7863"/>
                    <a:pt x="1742" y="8148"/>
                  </a:cubicBezTo>
                  <a:cubicBezTo>
                    <a:pt x="1711" y="8211"/>
                    <a:pt x="1742" y="8306"/>
                    <a:pt x="1837" y="8370"/>
                  </a:cubicBezTo>
                  <a:lnTo>
                    <a:pt x="2819" y="8940"/>
                  </a:lnTo>
                  <a:cubicBezTo>
                    <a:pt x="2854" y="8951"/>
                    <a:pt x="2889" y="8959"/>
                    <a:pt x="2922" y="8959"/>
                  </a:cubicBezTo>
                  <a:cubicBezTo>
                    <a:pt x="2979" y="8959"/>
                    <a:pt x="3032" y="8937"/>
                    <a:pt x="3073" y="8876"/>
                  </a:cubicBezTo>
                  <a:cubicBezTo>
                    <a:pt x="3227" y="8661"/>
                    <a:pt x="3741" y="8115"/>
                    <a:pt x="4147" y="8115"/>
                  </a:cubicBezTo>
                  <a:cubicBezTo>
                    <a:pt x="4159" y="8115"/>
                    <a:pt x="4170" y="8116"/>
                    <a:pt x="4181" y="8116"/>
                  </a:cubicBezTo>
                  <a:cubicBezTo>
                    <a:pt x="4593" y="8180"/>
                    <a:pt x="4973" y="8876"/>
                    <a:pt x="5068" y="9162"/>
                  </a:cubicBezTo>
                  <a:cubicBezTo>
                    <a:pt x="5099" y="9225"/>
                    <a:pt x="5163" y="9257"/>
                    <a:pt x="5258" y="9257"/>
                  </a:cubicBezTo>
                  <a:lnTo>
                    <a:pt x="5289" y="9257"/>
                  </a:lnTo>
                  <a:lnTo>
                    <a:pt x="6398" y="8972"/>
                  </a:lnTo>
                  <a:cubicBezTo>
                    <a:pt x="6493" y="8940"/>
                    <a:pt x="6524" y="8845"/>
                    <a:pt x="6524" y="8750"/>
                  </a:cubicBezTo>
                  <a:cubicBezTo>
                    <a:pt x="6493" y="8465"/>
                    <a:pt x="6429" y="7673"/>
                    <a:pt x="6778" y="7420"/>
                  </a:cubicBezTo>
                  <a:cubicBezTo>
                    <a:pt x="6888" y="7340"/>
                    <a:pt x="7038" y="7310"/>
                    <a:pt x="7201" y="7310"/>
                  </a:cubicBezTo>
                  <a:cubicBezTo>
                    <a:pt x="7555" y="7310"/>
                    <a:pt x="7966" y="7450"/>
                    <a:pt x="8140" y="7515"/>
                  </a:cubicBezTo>
                  <a:cubicBezTo>
                    <a:pt x="8157" y="7523"/>
                    <a:pt x="8178" y="7527"/>
                    <a:pt x="8201" y="7527"/>
                  </a:cubicBezTo>
                  <a:cubicBezTo>
                    <a:pt x="8264" y="7527"/>
                    <a:pt x="8338" y="7498"/>
                    <a:pt x="8361" y="7451"/>
                  </a:cubicBezTo>
                  <a:lnTo>
                    <a:pt x="8931" y="6470"/>
                  </a:lnTo>
                  <a:cubicBezTo>
                    <a:pt x="8995" y="6375"/>
                    <a:pt x="8963" y="6280"/>
                    <a:pt x="8868" y="6216"/>
                  </a:cubicBezTo>
                  <a:cubicBezTo>
                    <a:pt x="8646" y="6058"/>
                    <a:pt x="8076" y="5520"/>
                    <a:pt x="8108" y="5108"/>
                  </a:cubicBezTo>
                  <a:lnTo>
                    <a:pt x="8140" y="5076"/>
                  </a:lnTo>
                  <a:cubicBezTo>
                    <a:pt x="8171" y="4665"/>
                    <a:pt x="8868" y="4285"/>
                    <a:pt x="9153" y="4190"/>
                  </a:cubicBezTo>
                  <a:cubicBezTo>
                    <a:pt x="9216" y="4158"/>
                    <a:pt x="9280" y="4063"/>
                    <a:pt x="9248" y="3968"/>
                  </a:cubicBezTo>
                  <a:lnTo>
                    <a:pt x="8963" y="2859"/>
                  </a:lnTo>
                  <a:cubicBezTo>
                    <a:pt x="8963" y="2828"/>
                    <a:pt x="8931" y="2796"/>
                    <a:pt x="8868" y="2764"/>
                  </a:cubicBezTo>
                  <a:cubicBezTo>
                    <a:pt x="8852" y="2749"/>
                    <a:pt x="8828" y="2741"/>
                    <a:pt x="8805" y="2741"/>
                  </a:cubicBezTo>
                  <a:cubicBezTo>
                    <a:pt x="8781" y="2741"/>
                    <a:pt x="8757" y="2749"/>
                    <a:pt x="8741" y="2764"/>
                  </a:cubicBezTo>
                  <a:cubicBezTo>
                    <a:pt x="8629" y="2793"/>
                    <a:pt x="8365" y="2896"/>
                    <a:pt x="8175" y="2896"/>
                  </a:cubicBezTo>
                  <a:cubicBezTo>
                    <a:pt x="8151" y="2896"/>
                    <a:pt x="8129" y="2895"/>
                    <a:pt x="8108" y="2891"/>
                  </a:cubicBezTo>
                  <a:cubicBezTo>
                    <a:pt x="7823" y="2859"/>
                    <a:pt x="7601" y="2701"/>
                    <a:pt x="7411" y="2479"/>
                  </a:cubicBezTo>
                  <a:cubicBezTo>
                    <a:pt x="7158" y="2163"/>
                    <a:pt x="7411" y="1403"/>
                    <a:pt x="7506" y="1149"/>
                  </a:cubicBezTo>
                  <a:cubicBezTo>
                    <a:pt x="7538" y="1054"/>
                    <a:pt x="7538" y="959"/>
                    <a:pt x="7443" y="896"/>
                  </a:cubicBezTo>
                  <a:lnTo>
                    <a:pt x="6461" y="326"/>
                  </a:lnTo>
                  <a:cubicBezTo>
                    <a:pt x="6436" y="317"/>
                    <a:pt x="6410" y="313"/>
                    <a:pt x="6385" y="313"/>
                  </a:cubicBezTo>
                  <a:cubicBezTo>
                    <a:pt x="6317" y="313"/>
                    <a:pt x="6254" y="343"/>
                    <a:pt x="6208" y="389"/>
                  </a:cubicBezTo>
                  <a:cubicBezTo>
                    <a:pt x="6057" y="600"/>
                    <a:pt x="5563" y="1154"/>
                    <a:pt x="5161" y="1154"/>
                  </a:cubicBezTo>
                  <a:cubicBezTo>
                    <a:pt x="5140" y="1154"/>
                    <a:pt x="5120" y="1152"/>
                    <a:pt x="5099" y="1149"/>
                  </a:cubicBezTo>
                  <a:cubicBezTo>
                    <a:pt x="4656" y="1086"/>
                    <a:pt x="4308" y="389"/>
                    <a:pt x="4213" y="136"/>
                  </a:cubicBezTo>
                  <a:cubicBezTo>
                    <a:pt x="4187" y="58"/>
                    <a:pt x="4118" y="1"/>
                    <a:pt x="404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113;p23">
              <a:extLst>
                <a:ext uri="{FF2B5EF4-FFF2-40B4-BE49-F238E27FC236}">
                  <a16:creationId xmlns:a16="http://schemas.microsoft.com/office/drawing/2014/main" id="{7D1330D7-E97B-ABAE-E8D1-3BBA4FE5618A}"/>
                </a:ext>
              </a:extLst>
            </p:cNvPr>
            <p:cNvSpPr/>
            <p:nvPr/>
          </p:nvSpPr>
          <p:spPr>
            <a:xfrm>
              <a:off x="2856282" y="2566888"/>
              <a:ext cx="315304" cy="315270"/>
            </a:xfrm>
            <a:custGeom>
              <a:avLst/>
              <a:gdLst/>
              <a:ahLst/>
              <a:cxnLst/>
              <a:rect l="l" t="t" r="r" b="b"/>
              <a:pathLst>
                <a:path w="9312" h="9311" extrusionOk="0">
                  <a:moveTo>
                    <a:pt x="4656" y="3579"/>
                  </a:moveTo>
                  <a:cubicBezTo>
                    <a:pt x="4719" y="3579"/>
                    <a:pt x="4783" y="3579"/>
                    <a:pt x="4846" y="3610"/>
                  </a:cubicBezTo>
                  <a:cubicBezTo>
                    <a:pt x="5131" y="3642"/>
                    <a:pt x="5384" y="3800"/>
                    <a:pt x="5543" y="4054"/>
                  </a:cubicBezTo>
                  <a:cubicBezTo>
                    <a:pt x="5701" y="4275"/>
                    <a:pt x="5764" y="4560"/>
                    <a:pt x="5701" y="4845"/>
                  </a:cubicBezTo>
                  <a:cubicBezTo>
                    <a:pt x="5618" y="5345"/>
                    <a:pt x="5193" y="5723"/>
                    <a:pt x="4684" y="5723"/>
                  </a:cubicBezTo>
                  <a:cubicBezTo>
                    <a:pt x="4613" y="5723"/>
                    <a:pt x="4540" y="5716"/>
                    <a:pt x="4466" y="5700"/>
                  </a:cubicBezTo>
                  <a:cubicBezTo>
                    <a:pt x="4181" y="5669"/>
                    <a:pt x="3959" y="5510"/>
                    <a:pt x="3769" y="5257"/>
                  </a:cubicBezTo>
                  <a:cubicBezTo>
                    <a:pt x="3611" y="5035"/>
                    <a:pt x="3548" y="4750"/>
                    <a:pt x="3611" y="4465"/>
                  </a:cubicBezTo>
                  <a:cubicBezTo>
                    <a:pt x="3674" y="4180"/>
                    <a:pt x="3801" y="3959"/>
                    <a:pt x="4054" y="3769"/>
                  </a:cubicBezTo>
                  <a:cubicBezTo>
                    <a:pt x="4244" y="3642"/>
                    <a:pt x="4434" y="3579"/>
                    <a:pt x="4656" y="3579"/>
                  </a:cubicBezTo>
                  <a:close/>
                  <a:moveTo>
                    <a:pt x="4676" y="3337"/>
                  </a:moveTo>
                  <a:cubicBezTo>
                    <a:pt x="4418" y="3337"/>
                    <a:pt x="4153" y="3428"/>
                    <a:pt x="3928" y="3579"/>
                  </a:cubicBezTo>
                  <a:cubicBezTo>
                    <a:pt x="3611" y="3769"/>
                    <a:pt x="3421" y="4085"/>
                    <a:pt x="3389" y="4434"/>
                  </a:cubicBezTo>
                  <a:cubicBezTo>
                    <a:pt x="3326" y="4782"/>
                    <a:pt x="3389" y="5130"/>
                    <a:pt x="3579" y="5415"/>
                  </a:cubicBezTo>
                  <a:cubicBezTo>
                    <a:pt x="3801" y="5700"/>
                    <a:pt x="4086" y="5890"/>
                    <a:pt x="4434" y="5954"/>
                  </a:cubicBezTo>
                  <a:lnTo>
                    <a:pt x="4656" y="5954"/>
                  </a:lnTo>
                  <a:cubicBezTo>
                    <a:pt x="5289" y="5954"/>
                    <a:pt x="5859" y="5510"/>
                    <a:pt x="5954" y="4877"/>
                  </a:cubicBezTo>
                  <a:cubicBezTo>
                    <a:pt x="6018" y="4529"/>
                    <a:pt x="5954" y="4180"/>
                    <a:pt x="5733" y="3895"/>
                  </a:cubicBezTo>
                  <a:cubicBezTo>
                    <a:pt x="5543" y="3610"/>
                    <a:pt x="5226" y="3420"/>
                    <a:pt x="4878" y="3357"/>
                  </a:cubicBezTo>
                  <a:cubicBezTo>
                    <a:pt x="4812" y="3344"/>
                    <a:pt x="4744" y="3337"/>
                    <a:pt x="4676" y="3337"/>
                  </a:cubicBezTo>
                  <a:close/>
                  <a:moveTo>
                    <a:pt x="4213" y="253"/>
                  </a:moveTo>
                  <a:cubicBezTo>
                    <a:pt x="4276" y="475"/>
                    <a:pt x="4656" y="1330"/>
                    <a:pt x="5226" y="1425"/>
                  </a:cubicBezTo>
                  <a:cubicBezTo>
                    <a:pt x="5264" y="1431"/>
                    <a:pt x="5302" y="1434"/>
                    <a:pt x="5341" y="1434"/>
                  </a:cubicBezTo>
                  <a:cubicBezTo>
                    <a:pt x="5906" y="1434"/>
                    <a:pt x="6469" y="813"/>
                    <a:pt x="6588" y="665"/>
                  </a:cubicBezTo>
                  <a:lnTo>
                    <a:pt x="7443" y="1203"/>
                  </a:lnTo>
                  <a:cubicBezTo>
                    <a:pt x="7348" y="1330"/>
                    <a:pt x="7190" y="1615"/>
                    <a:pt x="7126" y="1805"/>
                  </a:cubicBezTo>
                  <a:cubicBezTo>
                    <a:pt x="7063" y="2154"/>
                    <a:pt x="7158" y="2502"/>
                    <a:pt x="7348" y="2787"/>
                  </a:cubicBezTo>
                  <a:cubicBezTo>
                    <a:pt x="7623" y="3162"/>
                    <a:pt x="8253" y="3201"/>
                    <a:pt x="8615" y="3201"/>
                  </a:cubicBezTo>
                  <a:cubicBezTo>
                    <a:pt x="8712" y="3201"/>
                    <a:pt x="8790" y="3199"/>
                    <a:pt x="8836" y="3199"/>
                  </a:cubicBezTo>
                  <a:lnTo>
                    <a:pt x="9090" y="4212"/>
                  </a:lnTo>
                  <a:cubicBezTo>
                    <a:pt x="8868" y="4275"/>
                    <a:pt x="8013" y="4624"/>
                    <a:pt x="7886" y="5225"/>
                  </a:cubicBezTo>
                  <a:cubicBezTo>
                    <a:pt x="7791" y="5795"/>
                    <a:pt x="8488" y="6429"/>
                    <a:pt x="8678" y="6587"/>
                  </a:cubicBezTo>
                  <a:lnTo>
                    <a:pt x="8108" y="7442"/>
                  </a:lnTo>
                  <a:cubicBezTo>
                    <a:pt x="7979" y="7378"/>
                    <a:pt x="7527" y="7196"/>
                    <a:pt x="7102" y="7196"/>
                  </a:cubicBezTo>
                  <a:cubicBezTo>
                    <a:pt x="6902" y="7196"/>
                    <a:pt x="6708" y="7236"/>
                    <a:pt x="6556" y="7347"/>
                  </a:cubicBezTo>
                  <a:cubicBezTo>
                    <a:pt x="6271" y="7537"/>
                    <a:pt x="6113" y="7822"/>
                    <a:pt x="6049" y="8171"/>
                  </a:cubicBezTo>
                  <a:cubicBezTo>
                    <a:pt x="5986" y="8392"/>
                    <a:pt x="6081" y="8709"/>
                    <a:pt x="6113" y="8836"/>
                  </a:cubicBezTo>
                  <a:lnTo>
                    <a:pt x="5131" y="9057"/>
                  </a:lnTo>
                  <a:cubicBezTo>
                    <a:pt x="5036" y="8867"/>
                    <a:pt x="4688" y="7981"/>
                    <a:pt x="4118" y="7886"/>
                  </a:cubicBezTo>
                  <a:lnTo>
                    <a:pt x="3991" y="7886"/>
                  </a:lnTo>
                  <a:cubicBezTo>
                    <a:pt x="3453" y="7886"/>
                    <a:pt x="2883" y="8487"/>
                    <a:pt x="2756" y="8677"/>
                  </a:cubicBezTo>
                  <a:lnTo>
                    <a:pt x="1869" y="8107"/>
                  </a:lnTo>
                  <a:cubicBezTo>
                    <a:pt x="1964" y="7917"/>
                    <a:pt x="2344" y="7031"/>
                    <a:pt x="1996" y="6555"/>
                  </a:cubicBezTo>
                  <a:cubicBezTo>
                    <a:pt x="1735" y="6199"/>
                    <a:pt x="1135" y="6128"/>
                    <a:pt x="771" y="6128"/>
                  </a:cubicBezTo>
                  <a:cubicBezTo>
                    <a:pt x="650" y="6128"/>
                    <a:pt x="555" y="6136"/>
                    <a:pt x="507" y="6144"/>
                  </a:cubicBezTo>
                  <a:lnTo>
                    <a:pt x="254" y="5130"/>
                  </a:lnTo>
                  <a:cubicBezTo>
                    <a:pt x="476" y="5035"/>
                    <a:pt x="1331" y="4687"/>
                    <a:pt x="1426" y="4117"/>
                  </a:cubicBezTo>
                  <a:cubicBezTo>
                    <a:pt x="1552" y="3515"/>
                    <a:pt x="856" y="2882"/>
                    <a:pt x="666" y="2755"/>
                  </a:cubicBezTo>
                  <a:lnTo>
                    <a:pt x="1236" y="1869"/>
                  </a:lnTo>
                  <a:cubicBezTo>
                    <a:pt x="1369" y="1935"/>
                    <a:pt x="1843" y="2125"/>
                    <a:pt x="2278" y="2125"/>
                  </a:cubicBezTo>
                  <a:cubicBezTo>
                    <a:pt x="2465" y="2125"/>
                    <a:pt x="2645" y="2090"/>
                    <a:pt x="2788" y="1995"/>
                  </a:cubicBezTo>
                  <a:cubicBezTo>
                    <a:pt x="3263" y="1647"/>
                    <a:pt x="3231" y="697"/>
                    <a:pt x="3199" y="475"/>
                  </a:cubicBezTo>
                  <a:lnTo>
                    <a:pt x="4213" y="253"/>
                  </a:lnTo>
                  <a:close/>
                  <a:moveTo>
                    <a:pt x="4213" y="0"/>
                  </a:moveTo>
                  <a:lnTo>
                    <a:pt x="3073" y="253"/>
                  </a:lnTo>
                  <a:cubicBezTo>
                    <a:pt x="3009" y="285"/>
                    <a:pt x="2946" y="380"/>
                    <a:pt x="2946" y="443"/>
                  </a:cubicBezTo>
                  <a:cubicBezTo>
                    <a:pt x="2978" y="728"/>
                    <a:pt x="2978" y="1520"/>
                    <a:pt x="2629" y="1773"/>
                  </a:cubicBezTo>
                  <a:cubicBezTo>
                    <a:pt x="2528" y="1847"/>
                    <a:pt x="2396" y="1875"/>
                    <a:pt x="2252" y="1875"/>
                  </a:cubicBezTo>
                  <a:cubicBezTo>
                    <a:pt x="1899" y="1875"/>
                    <a:pt x="1479" y="1705"/>
                    <a:pt x="1299" y="1615"/>
                  </a:cubicBezTo>
                  <a:cubicBezTo>
                    <a:pt x="1274" y="1607"/>
                    <a:pt x="1248" y="1603"/>
                    <a:pt x="1223" y="1603"/>
                  </a:cubicBezTo>
                  <a:cubicBezTo>
                    <a:pt x="1155" y="1603"/>
                    <a:pt x="1092" y="1632"/>
                    <a:pt x="1046" y="1678"/>
                  </a:cubicBezTo>
                  <a:lnTo>
                    <a:pt x="444" y="2660"/>
                  </a:lnTo>
                  <a:cubicBezTo>
                    <a:pt x="381" y="2755"/>
                    <a:pt x="412" y="2850"/>
                    <a:pt x="476" y="2914"/>
                  </a:cubicBezTo>
                  <a:cubicBezTo>
                    <a:pt x="697" y="3072"/>
                    <a:pt x="1267" y="3642"/>
                    <a:pt x="1204" y="4054"/>
                  </a:cubicBezTo>
                  <a:cubicBezTo>
                    <a:pt x="1141" y="4465"/>
                    <a:pt x="412" y="4814"/>
                    <a:pt x="127" y="4909"/>
                  </a:cubicBezTo>
                  <a:cubicBezTo>
                    <a:pt x="64" y="4940"/>
                    <a:pt x="1" y="5035"/>
                    <a:pt x="1" y="5130"/>
                  </a:cubicBezTo>
                  <a:lnTo>
                    <a:pt x="254" y="6239"/>
                  </a:lnTo>
                  <a:cubicBezTo>
                    <a:pt x="280" y="6317"/>
                    <a:pt x="349" y="6374"/>
                    <a:pt x="426" y="6374"/>
                  </a:cubicBezTo>
                  <a:cubicBezTo>
                    <a:pt x="442" y="6374"/>
                    <a:pt x="459" y="6371"/>
                    <a:pt x="476" y="6365"/>
                  </a:cubicBezTo>
                  <a:cubicBezTo>
                    <a:pt x="542" y="6358"/>
                    <a:pt x="635" y="6353"/>
                    <a:pt x="742" y="6353"/>
                  </a:cubicBezTo>
                  <a:cubicBezTo>
                    <a:pt x="1097" y="6353"/>
                    <a:pt x="1604" y="6415"/>
                    <a:pt x="1774" y="6682"/>
                  </a:cubicBezTo>
                  <a:cubicBezTo>
                    <a:pt x="2027" y="7031"/>
                    <a:pt x="1742" y="7759"/>
                    <a:pt x="1647" y="8044"/>
                  </a:cubicBezTo>
                  <a:cubicBezTo>
                    <a:pt x="1584" y="8107"/>
                    <a:pt x="1616" y="8202"/>
                    <a:pt x="1711" y="8266"/>
                  </a:cubicBezTo>
                  <a:lnTo>
                    <a:pt x="2661" y="8867"/>
                  </a:lnTo>
                  <a:cubicBezTo>
                    <a:pt x="2697" y="8892"/>
                    <a:pt x="2733" y="8902"/>
                    <a:pt x="2768" y="8902"/>
                  </a:cubicBezTo>
                  <a:cubicBezTo>
                    <a:pt x="2824" y="8902"/>
                    <a:pt x="2875" y="8875"/>
                    <a:pt x="2914" y="8836"/>
                  </a:cubicBezTo>
                  <a:cubicBezTo>
                    <a:pt x="3061" y="8631"/>
                    <a:pt x="3559" y="8128"/>
                    <a:pt x="3958" y="8128"/>
                  </a:cubicBezTo>
                  <a:cubicBezTo>
                    <a:pt x="3991" y="8128"/>
                    <a:pt x="4023" y="8132"/>
                    <a:pt x="4054" y="8139"/>
                  </a:cubicBezTo>
                  <a:cubicBezTo>
                    <a:pt x="4498" y="8202"/>
                    <a:pt x="4814" y="8899"/>
                    <a:pt x="4909" y="9184"/>
                  </a:cubicBezTo>
                  <a:cubicBezTo>
                    <a:pt x="4941" y="9247"/>
                    <a:pt x="5004" y="9311"/>
                    <a:pt x="5099" y="9311"/>
                  </a:cubicBezTo>
                  <a:lnTo>
                    <a:pt x="5131" y="9311"/>
                  </a:lnTo>
                  <a:lnTo>
                    <a:pt x="6239" y="9057"/>
                  </a:lnTo>
                  <a:cubicBezTo>
                    <a:pt x="6303" y="9026"/>
                    <a:pt x="6334" y="8994"/>
                    <a:pt x="6334" y="8962"/>
                  </a:cubicBezTo>
                  <a:cubicBezTo>
                    <a:pt x="6366" y="8931"/>
                    <a:pt x="6366" y="8867"/>
                    <a:pt x="6366" y="8804"/>
                  </a:cubicBezTo>
                  <a:cubicBezTo>
                    <a:pt x="6334" y="8709"/>
                    <a:pt x="6239" y="8361"/>
                    <a:pt x="6271" y="8202"/>
                  </a:cubicBezTo>
                  <a:cubicBezTo>
                    <a:pt x="6303" y="7917"/>
                    <a:pt x="6461" y="7696"/>
                    <a:pt x="6683" y="7537"/>
                  </a:cubicBezTo>
                  <a:cubicBezTo>
                    <a:pt x="6791" y="7459"/>
                    <a:pt x="6938" y="7429"/>
                    <a:pt x="7098" y="7429"/>
                  </a:cubicBezTo>
                  <a:cubicBezTo>
                    <a:pt x="7454" y="7429"/>
                    <a:pt x="7870" y="7577"/>
                    <a:pt x="8045" y="7664"/>
                  </a:cubicBezTo>
                  <a:cubicBezTo>
                    <a:pt x="8067" y="7686"/>
                    <a:pt x="8093" y="7697"/>
                    <a:pt x="8121" y="7697"/>
                  </a:cubicBezTo>
                  <a:cubicBezTo>
                    <a:pt x="8171" y="7697"/>
                    <a:pt x="8225" y="7662"/>
                    <a:pt x="8266" y="7601"/>
                  </a:cubicBezTo>
                  <a:lnTo>
                    <a:pt x="8900" y="6651"/>
                  </a:lnTo>
                  <a:cubicBezTo>
                    <a:pt x="8931" y="6555"/>
                    <a:pt x="8900" y="6460"/>
                    <a:pt x="8836" y="6397"/>
                  </a:cubicBezTo>
                  <a:cubicBezTo>
                    <a:pt x="8615" y="6239"/>
                    <a:pt x="8045" y="5669"/>
                    <a:pt x="8140" y="5257"/>
                  </a:cubicBezTo>
                  <a:cubicBezTo>
                    <a:pt x="8203" y="4845"/>
                    <a:pt x="8900" y="4497"/>
                    <a:pt x="9185" y="4402"/>
                  </a:cubicBezTo>
                  <a:cubicBezTo>
                    <a:pt x="9280" y="4370"/>
                    <a:pt x="9311" y="4275"/>
                    <a:pt x="9311" y="4180"/>
                  </a:cubicBezTo>
                  <a:lnTo>
                    <a:pt x="9058" y="3072"/>
                  </a:lnTo>
                  <a:cubicBezTo>
                    <a:pt x="9032" y="2994"/>
                    <a:pt x="8963" y="2937"/>
                    <a:pt x="8886" y="2937"/>
                  </a:cubicBezTo>
                  <a:cubicBezTo>
                    <a:pt x="8870" y="2937"/>
                    <a:pt x="8853" y="2940"/>
                    <a:pt x="8836" y="2945"/>
                  </a:cubicBezTo>
                  <a:cubicBezTo>
                    <a:pt x="8770" y="2953"/>
                    <a:pt x="8679" y="2958"/>
                    <a:pt x="8574" y="2958"/>
                  </a:cubicBezTo>
                  <a:cubicBezTo>
                    <a:pt x="8226" y="2958"/>
                    <a:pt x="7733" y="2896"/>
                    <a:pt x="7538" y="2629"/>
                  </a:cubicBezTo>
                  <a:cubicBezTo>
                    <a:pt x="7380" y="2407"/>
                    <a:pt x="7316" y="2122"/>
                    <a:pt x="7348" y="1837"/>
                  </a:cubicBezTo>
                  <a:cubicBezTo>
                    <a:pt x="7380" y="1678"/>
                    <a:pt x="7601" y="1393"/>
                    <a:pt x="7665" y="1298"/>
                  </a:cubicBezTo>
                  <a:cubicBezTo>
                    <a:pt x="7696" y="1235"/>
                    <a:pt x="7696" y="1203"/>
                    <a:pt x="7696" y="1140"/>
                  </a:cubicBezTo>
                  <a:cubicBezTo>
                    <a:pt x="7696" y="1108"/>
                    <a:pt x="7665" y="1077"/>
                    <a:pt x="7601" y="1045"/>
                  </a:cubicBezTo>
                  <a:lnTo>
                    <a:pt x="6651" y="412"/>
                  </a:lnTo>
                  <a:cubicBezTo>
                    <a:pt x="6634" y="403"/>
                    <a:pt x="6613" y="399"/>
                    <a:pt x="6589" y="399"/>
                  </a:cubicBezTo>
                  <a:cubicBezTo>
                    <a:pt x="6524" y="399"/>
                    <a:pt x="6444" y="429"/>
                    <a:pt x="6398" y="475"/>
                  </a:cubicBezTo>
                  <a:cubicBezTo>
                    <a:pt x="6251" y="680"/>
                    <a:pt x="5753" y="1182"/>
                    <a:pt x="5354" y="1182"/>
                  </a:cubicBezTo>
                  <a:cubicBezTo>
                    <a:pt x="5321" y="1182"/>
                    <a:pt x="5289" y="1179"/>
                    <a:pt x="5258" y="1172"/>
                  </a:cubicBezTo>
                  <a:cubicBezTo>
                    <a:pt x="4846" y="1108"/>
                    <a:pt x="4498" y="380"/>
                    <a:pt x="4403" y="127"/>
                  </a:cubicBezTo>
                  <a:cubicBezTo>
                    <a:pt x="4371" y="32"/>
                    <a:pt x="4308" y="0"/>
                    <a:pt x="421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114;p23">
              <a:extLst>
                <a:ext uri="{FF2B5EF4-FFF2-40B4-BE49-F238E27FC236}">
                  <a16:creationId xmlns:a16="http://schemas.microsoft.com/office/drawing/2014/main" id="{CDDE8001-D859-BEFC-2536-88AD282BD199}"/>
                </a:ext>
              </a:extLst>
            </p:cNvPr>
            <p:cNvSpPr/>
            <p:nvPr/>
          </p:nvSpPr>
          <p:spPr>
            <a:xfrm>
              <a:off x="2553878" y="2454913"/>
              <a:ext cx="307787" cy="307144"/>
            </a:xfrm>
            <a:custGeom>
              <a:avLst/>
              <a:gdLst/>
              <a:ahLst/>
              <a:cxnLst/>
              <a:rect l="l" t="t" r="r" b="b"/>
              <a:pathLst>
                <a:path w="9090" h="9071" extrusionOk="0">
                  <a:moveTo>
                    <a:pt x="4524" y="3349"/>
                  </a:moveTo>
                  <a:cubicBezTo>
                    <a:pt x="4598" y="3349"/>
                    <a:pt x="4674" y="3356"/>
                    <a:pt x="4751" y="3370"/>
                  </a:cubicBezTo>
                  <a:cubicBezTo>
                    <a:pt x="5385" y="3465"/>
                    <a:pt x="5828" y="4099"/>
                    <a:pt x="5733" y="4732"/>
                  </a:cubicBezTo>
                  <a:cubicBezTo>
                    <a:pt x="5619" y="5333"/>
                    <a:pt x="5116" y="5727"/>
                    <a:pt x="4529" y="5727"/>
                  </a:cubicBezTo>
                  <a:cubicBezTo>
                    <a:pt x="4467" y="5727"/>
                    <a:pt x="4403" y="5723"/>
                    <a:pt x="4340" y="5714"/>
                  </a:cubicBezTo>
                  <a:cubicBezTo>
                    <a:pt x="3706" y="5587"/>
                    <a:pt x="3263" y="4985"/>
                    <a:pt x="3358" y="4320"/>
                  </a:cubicBezTo>
                  <a:cubicBezTo>
                    <a:pt x="3470" y="3760"/>
                    <a:pt x="3954" y="3349"/>
                    <a:pt x="4524" y="3349"/>
                  </a:cubicBezTo>
                  <a:close/>
                  <a:moveTo>
                    <a:pt x="4145" y="0"/>
                  </a:moveTo>
                  <a:cubicBezTo>
                    <a:pt x="4136" y="0"/>
                    <a:pt x="4127" y="4"/>
                    <a:pt x="4118" y="13"/>
                  </a:cubicBezTo>
                  <a:lnTo>
                    <a:pt x="3010" y="235"/>
                  </a:lnTo>
                  <a:cubicBezTo>
                    <a:pt x="2978" y="267"/>
                    <a:pt x="2946" y="298"/>
                    <a:pt x="2946" y="330"/>
                  </a:cubicBezTo>
                  <a:cubicBezTo>
                    <a:pt x="2946" y="330"/>
                    <a:pt x="3073" y="1407"/>
                    <a:pt x="2598" y="1755"/>
                  </a:cubicBezTo>
                  <a:cubicBezTo>
                    <a:pt x="2462" y="1849"/>
                    <a:pt x="2292" y="1883"/>
                    <a:pt x="2116" y="1883"/>
                  </a:cubicBezTo>
                  <a:cubicBezTo>
                    <a:pt x="1635" y="1883"/>
                    <a:pt x="1109" y="1629"/>
                    <a:pt x="1109" y="1629"/>
                  </a:cubicBezTo>
                  <a:cubicBezTo>
                    <a:pt x="1094" y="1613"/>
                    <a:pt x="1078" y="1605"/>
                    <a:pt x="1066" y="1605"/>
                  </a:cubicBezTo>
                  <a:cubicBezTo>
                    <a:pt x="1054" y="1605"/>
                    <a:pt x="1046" y="1613"/>
                    <a:pt x="1046" y="1629"/>
                  </a:cubicBezTo>
                  <a:lnTo>
                    <a:pt x="413" y="2610"/>
                  </a:lnTo>
                  <a:cubicBezTo>
                    <a:pt x="413" y="2610"/>
                    <a:pt x="413" y="2674"/>
                    <a:pt x="444" y="2674"/>
                  </a:cubicBezTo>
                  <a:cubicBezTo>
                    <a:pt x="444" y="2674"/>
                    <a:pt x="1299" y="3370"/>
                    <a:pt x="1204" y="3940"/>
                  </a:cubicBezTo>
                  <a:cubicBezTo>
                    <a:pt x="1109" y="4542"/>
                    <a:pt x="64" y="4890"/>
                    <a:pt x="64" y="4890"/>
                  </a:cubicBezTo>
                  <a:cubicBezTo>
                    <a:pt x="33" y="4890"/>
                    <a:pt x="1" y="4954"/>
                    <a:pt x="33" y="4985"/>
                  </a:cubicBezTo>
                  <a:lnTo>
                    <a:pt x="254" y="6094"/>
                  </a:lnTo>
                  <a:cubicBezTo>
                    <a:pt x="286" y="6126"/>
                    <a:pt x="318" y="6126"/>
                    <a:pt x="349" y="6126"/>
                  </a:cubicBezTo>
                  <a:cubicBezTo>
                    <a:pt x="349" y="6126"/>
                    <a:pt x="469" y="6111"/>
                    <a:pt x="641" y="6111"/>
                  </a:cubicBezTo>
                  <a:cubicBezTo>
                    <a:pt x="986" y="6111"/>
                    <a:pt x="1542" y="6168"/>
                    <a:pt x="1774" y="6506"/>
                  </a:cubicBezTo>
                  <a:cubicBezTo>
                    <a:pt x="2123" y="6981"/>
                    <a:pt x="1648" y="7962"/>
                    <a:pt x="1648" y="7962"/>
                  </a:cubicBezTo>
                  <a:cubicBezTo>
                    <a:pt x="1616" y="7994"/>
                    <a:pt x="1616" y="8026"/>
                    <a:pt x="1648" y="8057"/>
                  </a:cubicBezTo>
                  <a:lnTo>
                    <a:pt x="2629" y="8659"/>
                  </a:lnTo>
                  <a:cubicBezTo>
                    <a:pt x="2629" y="8659"/>
                    <a:pt x="2693" y="8659"/>
                    <a:pt x="2693" y="8627"/>
                  </a:cubicBezTo>
                  <a:cubicBezTo>
                    <a:pt x="2693" y="8627"/>
                    <a:pt x="3318" y="7860"/>
                    <a:pt x="3869" y="7860"/>
                  </a:cubicBezTo>
                  <a:cubicBezTo>
                    <a:pt x="3899" y="7860"/>
                    <a:pt x="3930" y="7862"/>
                    <a:pt x="3960" y="7867"/>
                  </a:cubicBezTo>
                  <a:cubicBezTo>
                    <a:pt x="4561" y="7994"/>
                    <a:pt x="4910" y="9007"/>
                    <a:pt x="4910" y="9007"/>
                  </a:cubicBezTo>
                  <a:cubicBezTo>
                    <a:pt x="4941" y="9039"/>
                    <a:pt x="4973" y="9071"/>
                    <a:pt x="5005" y="9071"/>
                  </a:cubicBezTo>
                  <a:lnTo>
                    <a:pt x="6113" y="8817"/>
                  </a:lnTo>
                  <a:cubicBezTo>
                    <a:pt x="6145" y="8817"/>
                    <a:pt x="6145" y="8786"/>
                    <a:pt x="6145" y="8754"/>
                  </a:cubicBezTo>
                  <a:cubicBezTo>
                    <a:pt x="6145" y="8754"/>
                    <a:pt x="5986" y="8311"/>
                    <a:pt x="6050" y="8057"/>
                  </a:cubicBezTo>
                  <a:cubicBezTo>
                    <a:pt x="6081" y="7772"/>
                    <a:pt x="6271" y="7487"/>
                    <a:pt x="6525" y="7297"/>
                  </a:cubicBezTo>
                  <a:cubicBezTo>
                    <a:pt x="6644" y="7218"/>
                    <a:pt x="6794" y="7188"/>
                    <a:pt x="6953" y="7188"/>
                  </a:cubicBezTo>
                  <a:cubicBezTo>
                    <a:pt x="7429" y="7188"/>
                    <a:pt x="7982" y="7456"/>
                    <a:pt x="7982" y="7456"/>
                  </a:cubicBezTo>
                  <a:cubicBezTo>
                    <a:pt x="8013" y="7456"/>
                    <a:pt x="8045" y="7456"/>
                    <a:pt x="8077" y="7424"/>
                  </a:cubicBezTo>
                  <a:lnTo>
                    <a:pt x="8678" y="6474"/>
                  </a:lnTo>
                  <a:cubicBezTo>
                    <a:pt x="8678" y="6442"/>
                    <a:pt x="8678" y="6411"/>
                    <a:pt x="8647" y="6379"/>
                  </a:cubicBezTo>
                  <a:cubicBezTo>
                    <a:pt x="8647" y="6379"/>
                    <a:pt x="7792" y="5682"/>
                    <a:pt x="7887" y="5112"/>
                  </a:cubicBezTo>
                  <a:cubicBezTo>
                    <a:pt x="8013" y="4542"/>
                    <a:pt x="9027" y="4162"/>
                    <a:pt x="9027" y="4162"/>
                  </a:cubicBezTo>
                  <a:cubicBezTo>
                    <a:pt x="9058" y="4162"/>
                    <a:pt x="9090" y="4130"/>
                    <a:pt x="9090" y="4099"/>
                  </a:cubicBezTo>
                  <a:lnTo>
                    <a:pt x="8837" y="2990"/>
                  </a:lnTo>
                  <a:cubicBezTo>
                    <a:pt x="8805" y="2959"/>
                    <a:pt x="8773" y="2927"/>
                    <a:pt x="8742" y="2927"/>
                  </a:cubicBezTo>
                  <a:cubicBezTo>
                    <a:pt x="8742" y="2927"/>
                    <a:pt x="8611" y="2942"/>
                    <a:pt x="8427" y="2942"/>
                  </a:cubicBezTo>
                  <a:cubicBezTo>
                    <a:pt x="8081" y="2942"/>
                    <a:pt x="7544" y="2888"/>
                    <a:pt x="7317" y="2579"/>
                  </a:cubicBezTo>
                  <a:cubicBezTo>
                    <a:pt x="7126" y="2325"/>
                    <a:pt x="7063" y="2009"/>
                    <a:pt x="7126" y="1692"/>
                  </a:cubicBezTo>
                  <a:cubicBezTo>
                    <a:pt x="7190" y="1470"/>
                    <a:pt x="7443" y="1090"/>
                    <a:pt x="7443" y="1090"/>
                  </a:cubicBezTo>
                  <a:cubicBezTo>
                    <a:pt x="7475" y="1059"/>
                    <a:pt x="7475" y="1027"/>
                    <a:pt x="7443" y="1027"/>
                  </a:cubicBezTo>
                  <a:lnTo>
                    <a:pt x="6493" y="394"/>
                  </a:lnTo>
                  <a:cubicBezTo>
                    <a:pt x="6461" y="394"/>
                    <a:pt x="6430" y="394"/>
                    <a:pt x="6398" y="425"/>
                  </a:cubicBezTo>
                  <a:cubicBezTo>
                    <a:pt x="6398" y="425"/>
                    <a:pt x="5773" y="1193"/>
                    <a:pt x="5222" y="1193"/>
                  </a:cubicBezTo>
                  <a:cubicBezTo>
                    <a:pt x="5192" y="1193"/>
                    <a:pt x="5161" y="1190"/>
                    <a:pt x="5131" y="1185"/>
                  </a:cubicBezTo>
                  <a:cubicBezTo>
                    <a:pt x="4561" y="1090"/>
                    <a:pt x="4181" y="45"/>
                    <a:pt x="4181" y="45"/>
                  </a:cubicBezTo>
                  <a:cubicBezTo>
                    <a:pt x="4181" y="23"/>
                    <a:pt x="4165" y="0"/>
                    <a:pt x="414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115;p23">
              <a:extLst>
                <a:ext uri="{FF2B5EF4-FFF2-40B4-BE49-F238E27FC236}">
                  <a16:creationId xmlns:a16="http://schemas.microsoft.com/office/drawing/2014/main" id="{66FD1A17-9B8F-437E-B120-235CA9418B31}"/>
                </a:ext>
              </a:extLst>
            </p:cNvPr>
            <p:cNvSpPr/>
            <p:nvPr/>
          </p:nvSpPr>
          <p:spPr>
            <a:xfrm>
              <a:off x="2583750" y="3076200"/>
              <a:ext cx="1871401" cy="1331885"/>
            </a:xfrm>
            <a:custGeom>
              <a:avLst/>
              <a:gdLst/>
              <a:ahLst/>
              <a:cxnLst/>
              <a:rect l="l" t="t" r="r" b="b"/>
              <a:pathLst>
                <a:path w="44116" h="31068" extrusionOk="0">
                  <a:moveTo>
                    <a:pt x="41392" y="222"/>
                  </a:moveTo>
                  <a:cubicBezTo>
                    <a:pt x="42057" y="222"/>
                    <a:pt x="42690" y="476"/>
                    <a:pt x="43165" y="951"/>
                  </a:cubicBezTo>
                  <a:cubicBezTo>
                    <a:pt x="43640" y="1458"/>
                    <a:pt x="43894" y="2091"/>
                    <a:pt x="43894" y="2756"/>
                  </a:cubicBezTo>
                  <a:lnTo>
                    <a:pt x="43799" y="28851"/>
                  </a:lnTo>
                  <a:cubicBezTo>
                    <a:pt x="43799" y="29389"/>
                    <a:pt x="43640" y="29928"/>
                    <a:pt x="43292" y="30371"/>
                  </a:cubicBezTo>
                  <a:cubicBezTo>
                    <a:pt x="42849" y="30688"/>
                    <a:pt x="42342" y="30878"/>
                    <a:pt x="41804" y="30878"/>
                  </a:cubicBezTo>
                  <a:lnTo>
                    <a:pt x="2724" y="30878"/>
                  </a:lnTo>
                  <a:cubicBezTo>
                    <a:pt x="2059" y="30878"/>
                    <a:pt x="1426" y="30593"/>
                    <a:pt x="951" y="30118"/>
                  </a:cubicBezTo>
                  <a:cubicBezTo>
                    <a:pt x="476" y="29643"/>
                    <a:pt x="222" y="29009"/>
                    <a:pt x="222" y="28344"/>
                  </a:cubicBezTo>
                  <a:lnTo>
                    <a:pt x="317" y="2249"/>
                  </a:lnTo>
                  <a:cubicBezTo>
                    <a:pt x="317" y="1711"/>
                    <a:pt x="476" y="1172"/>
                    <a:pt x="792" y="729"/>
                  </a:cubicBezTo>
                  <a:cubicBezTo>
                    <a:pt x="1236" y="412"/>
                    <a:pt x="1774" y="222"/>
                    <a:pt x="2312" y="222"/>
                  </a:cubicBezTo>
                  <a:close/>
                  <a:moveTo>
                    <a:pt x="2312" y="1"/>
                  </a:moveTo>
                  <a:cubicBezTo>
                    <a:pt x="1711" y="1"/>
                    <a:pt x="1109" y="222"/>
                    <a:pt x="666" y="571"/>
                  </a:cubicBezTo>
                  <a:cubicBezTo>
                    <a:pt x="317" y="1046"/>
                    <a:pt x="96" y="1616"/>
                    <a:pt x="96" y="2249"/>
                  </a:cubicBezTo>
                  <a:lnTo>
                    <a:pt x="1" y="28344"/>
                  </a:lnTo>
                  <a:cubicBezTo>
                    <a:pt x="1" y="29865"/>
                    <a:pt x="1236" y="31068"/>
                    <a:pt x="2724" y="31068"/>
                  </a:cubicBezTo>
                  <a:lnTo>
                    <a:pt x="41804" y="31068"/>
                  </a:lnTo>
                  <a:cubicBezTo>
                    <a:pt x="42437" y="31068"/>
                    <a:pt x="43007" y="30878"/>
                    <a:pt x="43450" y="30498"/>
                  </a:cubicBezTo>
                  <a:cubicBezTo>
                    <a:pt x="43799" y="30055"/>
                    <a:pt x="44021" y="29484"/>
                    <a:pt x="44021" y="28851"/>
                  </a:cubicBezTo>
                  <a:lnTo>
                    <a:pt x="44116" y="2756"/>
                  </a:lnTo>
                  <a:cubicBezTo>
                    <a:pt x="44116" y="1236"/>
                    <a:pt x="42880" y="1"/>
                    <a:pt x="4139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7" name="Google Shape;5149;p42">
            <a:extLst>
              <a:ext uri="{FF2B5EF4-FFF2-40B4-BE49-F238E27FC236}">
                <a16:creationId xmlns:a16="http://schemas.microsoft.com/office/drawing/2014/main" id="{CD6E6030-9248-FE09-1ADD-97854E2ECF10}"/>
              </a:ext>
            </a:extLst>
          </p:cNvPr>
          <p:cNvSpPr txBox="1"/>
          <p:nvPr/>
        </p:nvSpPr>
        <p:spPr>
          <a:xfrm>
            <a:off x="6003650" y="922883"/>
            <a:ext cx="3687974" cy="50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latin typeface="Fira Sans Medium"/>
                <a:ea typeface="Fira Sans Medium"/>
                <a:cs typeface="Fira Sans Medium"/>
                <a:sym typeface="Fira Sans Medium"/>
              </a:rPr>
              <a:t>Como a RFB irá prover estrutura tecnológica para os contribuintes?</a:t>
            </a:r>
            <a:endParaRPr sz="15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8" name="Google Shape;5149;p42">
            <a:extLst>
              <a:ext uri="{FF2B5EF4-FFF2-40B4-BE49-F238E27FC236}">
                <a16:creationId xmlns:a16="http://schemas.microsoft.com/office/drawing/2014/main" id="{E869A751-A828-EA60-CE3A-C6DC83B71169}"/>
              </a:ext>
            </a:extLst>
          </p:cNvPr>
          <p:cNvSpPr txBox="1"/>
          <p:nvPr/>
        </p:nvSpPr>
        <p:spPr>
          <a:xfrm>
            <a:off x="6058515" y="1656261"/>
            <a:ext cx="3830291" cy="50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latin typeface="Fira Sans Medium"/>
                <a:ea typeface="Fira Sans Medium"/>
                <a:cs typeface="Fira Sans Medium"/>
                <a:sym typeface="Fira Sans Medium"/>
              </a:rPr>
              <a:t>Disponibilização de dados via API, de forma assíncrona</a:t>
            </a:r>
            <a:endParaRPr sz="15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279" name="Google Shape;5149;p42">
            <a:extLst>
              <a:ext uri="{FF2B5EF4-FFF2-40B4-BE49-F238E27FC236}">
                <a16:creationId xmlns:a16="http://schemas.microsoft.com/office/drawing/2014/main" id="{1FF7C596-18FD-C300-3D47-0FC95D674A00}"/>
              </a:ext>
            </a:extLst>
          </p:cNvPr>
          <p:cNvSpPr txBox="1"/>
          <p:nvPr/>
        </p:nvSpPr>
        <p:spPr>
          <a:xfrm>
            <a:off x="5447415" y="3262930"/>
            <a:ext cx="383029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500" dirty="0">
                <a:latin typeface="Fira Sans Medium"/>
                <a:ea typeface="Fira Sans Medium"/>
                <a:cs typeface="Fira Sans Medium"/>
                <a:sym typeface="Fira Sans Medium"/>
              </a:rPr>
              <a:t>Crédito vinculado a extinção do débito (5 formas)</a:t>
            </a:r>
          </a:p>
        </p:txBody>
      </p:sp>
      <p:sp>
        <p:nvSpPr>
          <p:cNvPr id="280" name="Retângulo: Cantos Arredondados 279">
            <a:extLst>
              <a:ext uri="{FF2B5EF4-FFF2-40B4-BE49-F238E27FC236}">
                <a16:creationId xmlns:a16="http://schemas.microsoft.com/office/drawing/2014/main" id="{522CC483-A3DD-B1F1-B88D-1C8F5BC904C1}"/>
              </a:ext>
            </a:extLst>
          </p:cNvPr>
          <p:cNvSpPr/>
          <p:nvPr/>
        </p:nvSpPr>
        <p:spPr>
          <a:xfrm>
            <a:off x="5393050" y="3075787"/>
            <a:ext cx="4112999" cy="1925442"/>
          </a:xfrm>
          <a:prstGeom prst="roundRect">
            <a:avLst>
              <a:gd name="adj" fmla="val 8486"/>
            </a:avLst>
          </a:prstGeom>
          <a:noFill/>
          <a:ln w="28575"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1" name="Google Shape;5149;p42">
            <a:extLst>
              <a:ext uri="{FF2B5EF4-FFF2-40B4-BE49-F238E27FC236}">
                <a16:creationId xmlns:a16="http://schemas.microsoft.com/office/drawing/2014/main" id="{A0814330-1D51-13BB-1835-1D9874C8A2BD}"/>
              </a:ext>
            </a:extLst>
          </p:cNvPr>
          <p:cNvSpPr txBox="1"/>
          <p:nvPr/>
        </p:nvSpPr>
        <p:spPr>
          <a:xfrm>
            <a:off x="5431716" y="3883199"/>
            <a:ext cx="383029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500" dirty="0">
                <a:latin typeface="Fira Sans Medium"/>
                <a:ea typeface="Fira Sans Medium"/>
                <a:cs typeface="Fira Sans Medium"/>
                <a:sym typeface="Fira Sans Medium"/>
              </a:rPr>
              <a:t>Apuração por operação, e contínua</a:t>
            </a:r>
          </a:p>
        </p:txBody>
      </p:sp>
      <p:sp>
        <p:nvSpPr>
          <p:cNvPr id="282" name="Google Shape;5149;p42">
            <a:extLst>
              <a:ext uri="{FF2B5EF4-FFF2-40B4-BE49-F238E27FC236}">
                <a16:creationId xmlns:a16="http://schemas.microsoft.com/office/drawing/2014/main" id="{A9E10FF7-84B0-C8E0-1FCE-111BA51E84B9}"/>
              </a:ext>
            </a:extLst>
          </p:cNvPr>
          <p:cNvSpPr txBox="1"/>
          <p:nvPr/>
        </p:nvSpPr>
        <p:spPr>
          <a:xfrm>
            <a:off x="5479066" y="4274789"/>
            <a:ext cx="383029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500" dirty="0">
                <a:latin typeface="Fira Sans Medium"/>
                <a:ea typeface="Fira Sans Medium"/>
                <a:cs typeface="Fira Sans Medium"/>
                <a:sym typeface="Fira Sans Medium"/>
              </a:rPr>
              <a:t>Apuração por operação</a:t>
            </a:r>
          </a:p>
        </p:txBody>
      </p:sp>
      <p:sp>
        <p:nvSpPr>
          <p:cNvPr id="283" name="Google Shape;5149;p42">
            <a:extLst>
              <a:ext uri="{FF2B5EF4-FFF2-40B4-BE49-F238E27FC236}">
                <a16:creationId xmlns:a16="http://schemas.microsoft.com/office/drawing/2014/main" id="{02CAC1A9-DA0E-45C2-D863-356996948FAE}"/>
              </a:ext>
            </a:extLst>
          </p:cNvPr>
          <p:cNvSpPr txBox="1"/>
          <p:nvPr/>
        </p:nvSpPr>
        <p:spPr>
          <a:xfrm>
            <a:off x="692790" y="3906978"/>
            <a:ext cx="3668709" cy="34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500" dirty="0">
                <a:latin typeface="Fira Sans Medium"/>
                <a:ea typeface="Fira Sans Medium"/>
                <a:cs typeface="Fira Sans Medium"/>
                <a:sym typeface="Fira Sans Medium"/>
              </a:rPr>
              <a:t>Planejamento e Controle</a:t>
            </a:r>
          </a:p>
        </p:txBody>
      </p:sp>
      <p:sp>
        <p:nvSpPr>
          <p:cNvPr id="284" name="Retângulo: Cantos Arredondados 283">
            <a:extLst>
              <a:ext uri="{FF2B5EF4-FFF2-40B4-BE49-F238E27FC236}">
                <a16:creationId xmlns:a16="http://schemas.microsoft.com/office/drawing/2014/main" id="{DC13E087-E618-67BA-2933-3B9F72DDDDE9}"/>
              </a:ext>
            </a:extLst>
          </p:cNvPr>
          <p:cNvSpPr/>
          <p:nvPr/>
        </p:nvSpPr>
        <p:spPr>
          <a:xfrm>
            <a:off x="567310" y="3757954"/>
            <a:ext cx="4112999" cy="1925442"/>
          </a:xfrm>
          <a:prstGeom prst="roundRect">
            <a:avLst>
              <a:gd name="adj" fmla="val 8486"/>
            </a:avLst>
          </a:prstGeom>
          <a:noFill/>
          <a:ln w="28575"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5" name="Google Shape;5149;p42">
            <a:extLst>
              <a:ext uri="{FF2B5EF4-FFF2-40B4-BE49-F238E27FC236}">
                <a16:creationId xmlns:a16="http://schemas.microsoft.com/office/drawing/2014/main" id="{B354B873-3DCF-3544-6BEE-860E46B2BB21}"/>
              </a:ext>
            </a:extLst>
          </p:cNvPr>
          <p:cNvSpPr txBox="1"/>
          <p:nvPr/>
        </p:nvSpPr>
        <p:spPr>
          <a:xfrm>
            <a:off x="669999" y="4326975"/>
            <a:ext cx="383029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500" dirty="0">
                <a:latin typeface="Fira Sans Medium"/>
                <a:ea typeface="Fira Sans Medium"/>
                <a:cs typeface="Fira Sans Medium"/>
                <a:sym typeface="Fira Sans Medium"/>
              </a:rPr>
              <a:t>Carga tributária com regimos diferenciados e novo modelo de apuração de créditos</a:t>
            </a:r>
          </a:p>
        </p:txBody>
      </p:sp>
      <p:sp>
        <p:nvSpPr>
          <p:cNvPr id="286" name="Google Shape;5149;p42">
            <a:extLst>
              <a:ext uri="{FF2B5EF4-FFF2-40B4-BE49-F238E27FC236}">
                <a16:creationId xmlns:a16="http://schemas.microsoft.com/office/drawing/2014/main" id="{5D5E6378-CD22-030B-A456-3DD528123D8E}"/>
              </a:ext>
            </a:extLst>
          </p:cNvPr>
          <p:cNvSpPr txBox="1"/>
          <p:nvPr/>
        </p:nvSpPr>
        <p:spPr>
          <a:xfrm>
            <a:off x="708665" y="5184588"/>
            <a:ext cx="3733626" cy="41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500" dirty="0">
                <a:latin typeface="Fira Sans Medium"/>
                <a:ea typeface="Fira Sans Medium"/>
                <a:cs typeface="Fira Sans Medium"/>
                <a:sym typeface="Fira Sans Medium"/>
              </a:rPr>
              <a:t>Compliance e Auditoria</a:t>
            </a:r>
          </a:p>
        </p:txBody>
      </p:sp>
    </p:spTree>
    <p:extLst>
      <p:ext uri="{BB962C8B-B14F-4D97-AF65-F5344CB8AC3E}">
        <p14:creationId xmlns:p14="http://schemas.microsoft.com/office/powerpoint/2010/main" val="182816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2E619-19FF-3AE1-AA90-3ECAD97E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CB2463-933A-78FB-6ECA-F1CC1C52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840"/>
            <a:ext cx="12192000" cy="10261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24CD5E9-F61F-982F-D547-CC6AA146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" y="-27801"/>
            <a:ext cx="12192000" cy="89408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3D0FDC1-722D-DDCA-4239-D5D13E4CA211}"/>
              </a:ext>
            </a:extLst>
          </p:cNvPr>
          <p:cNvSpPr/>
          <p:nvPr/>
        </p:nvSpPr>
        <p:spPr>
          <a:xfrm>
            <a:off x="2580990" y="572356"/>
            <a:ext cx="6532530" cy="1504525"/>
          </a:xfrm>
          <a:prstGeom prst="roundRect">
            <a:avLst>
              <a:gd name="adj" fmla="val 8486"/>
            </a:avLst>
          </a:prstGeom>
          <a:noFill/>
          <a:ln w="28575"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40">
            <a:extLst>
              <a:ext uri="{FF2B5EF4-FFF2-40B4-BE49-F238E27FC236}">
                <a16:creationId xmlns:a16="http://schemas.microsoft.com/office/drawing/2014/main" id="{07F6CFFF-A993-EA77-1545-6B2C0692F191}"/>
              </a:ext>
            </a:extLst>
          </p:cNvPr>
          <p:cNvSpPr/>
          <p:nvPr/>
        </p:nvSpPr>
        <p:spPr>
          <a:xfrm>
            <a:off x="18442" y="475076"/>
            <a:ext cx="2906623" cy="84722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778" y="0"/>
                </a:lnTo>
              </a:path>
            </a:pathLst>
          </a:custGeom>
          <a:ln w="31412">
            <a:solidFill>
              <a:srgbClr val="12294B"/>
            </a:solidFill>
          </a:ln>
        </p:spPr>
        <p:txBody>
          <a:bodyPr wrap="square" lIns="0" tIns="0" rIns="0" bIns="0" rtlCol="0"/>
          <a:lstStyle/>
          <a:p>
            <a:endParaRPr lang="pt-BR" sz="807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8B5CC8E7-9C24-3649-5AA8-18FED97C3BF7}"/>
              </a:ext>
            </a:extLst>
          </p:cNvPr>
          <p:cNvSpPr/>
          <p:nvPr/>
        </p:nvSpPr>
        <p:spPr>
          <a:xfrm>
            <a:off x="424666" y="16747"/>
            <a:ext cx="1362196" cy="3841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pt-BR" sz="2700" dirty="0">
                <a:solidFill>
                  <a:srgbClr val="D7AA24"/>
                </a:solidFill>
                <a:latin typeface="Anton" pitchFamily="34" charset="0"/>
              </a:rPr>
              <a:t>Desafios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92B601-3564-9A9F-3B89-CCFEC3B751AA}"/>
              </a:ext>
            </a:extLst>
          </p:cNvPr>
          <p:cNvSpPr txBox="1"/>
          <p:nvPr/>
        </p:nvSpPr>
        <p:spPr>
          <a:xfrm>
            <a:off x="424666" y="1013845"/>
            <a:ext cx="1635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2294B"/>
                </a:solidFill>
              </a:rPr>
              <a:t>Infraestrutura</a:t>
            </a:r>
          </a:p>
        </p:txBody>
      </p:sp>
      <p:sp>
        <p:nvSpPr>
          <p:cNvPr id="8" name="Google Shape;5149;p42">
            <a:extLst>
              <a:ext uri="{FF2B5EF4-FFF2-40B4-BE49-F238E27FC236}">
                <a16:creationId xmlns:a16="http://schemas.microsoft.com/office/drawing/2014/main" id="{D922C9CD-902F-F5EB-A309-1430E6977B81}"/>
              </a:ext>
            </a:extLst>
          </p:cNvPr>
          <p:cNvSpPr txBox="1"/>
          <p:nvPr/>
        </p:nvSpPr>
        <p:spPr>
          <a:xfrm>
            <a:off x="2580990" y="517437"/>
            <a:ext cx="5858344" cy="167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Descentralização Tecnológica: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Transição das obrigações acessórias para a integração direta via APIs  Assíncronas.</a:t>
            </a:r>
            <a:b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</a:br>
            <a:endParaRPr lang="pt-BR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Desafio de Conectividade: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A responsabilidade do contribuinte na manutenção de sistemas resilientes para o alto volume de dados.</a:t>
            </a:r>
            <a:endParaRPr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7EF29C8-D7F1-E871-A01A-3C17C66529D8}"/>
              </a:ext>
            </a:extLst>
          </p:cNvPr>
          <p:cNvSpPr/>
          <p:nvPr/>
        </p:nvSpPr>
        <p:spPr>
          <a:xfrm>
            <a:off x="2825719" y="2157409"/>
            <a:ext cx="8612747" cy="1984546"/>
          </a:xfrm>
          <a:prstGeom prst="roundRect">
            <a:avLst>
              <a:gd name="adj" fmla="val 8486"/>
            </a:avLst>
          </a:prstGeom>
          <a:noFill/>
          <a:ln w="28575"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2285AD7-FCFC-9EEB-2127-7CCB50981CB2}"/>
              </a:ext>
            </a:extLst>
          </p:cNvPr>
          <p:cNvSpPr/>
          <p:nvPr/>
        </p:nvSpPr>
        <p:spPr>
          <a:xfrm>
            <a:off x="3378424" y="4217900"/>
            <a:ext cx="8162021" cy="2067744"/>
          </a:xfrm>
          <a:prstGeom prst="roundRect">
            <a:avLst>
              <a:gd name="adj" fmla="val 8486"/>
            </a:avLst>
          </a:prstGeom>
          <a:noFill/>
          <a:ln w="28575">
            <a:solidFill>
              <a:srgbClr val="EEEE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5149;p42">
            <a:extLst>
              <a:ext uri="{FF2B5EF4-FFF2-40B4-BE49-F238E27FC236}">
                <a16:creationId xmlns:a16="http://schemas.microsoft.com/office/drawing/2014/main" id="{B20A8DE7-4E94-3802-A6D4-BC121BEE61D0}"/>
              </a:ext>
            </a:extLst>
          </p:cNvPr>
          <p:cNvSpPr txBox="1"/>
          <p:nvPr/>
        </p:nvSpPr>
        <p:spPr>
          <a:xfrm>
            <a:off x="3398516" y="4374591"/>
            <a:ext cx="7886477" cy="167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Revisão da Governança Financeira: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Impacto da incerteza dos créditos na formação do preço de venda e margem.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Complexidade Seletiva: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Gestão de regimes diferenciados e o novo ecossistema de apropriação de créditos.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Novo Padrão de Auditoria: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Rastreabilidade analítica como requisito indispensável para a confiança dos resultados.</a:t>
            </a:r>
            <a:endParaRPr lang="en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" name="Google Shape;5149;p42">
            <a:extLst>
              <a:ext uri="{FF2B5EF4-FFF2-40B4-BE49-F238E27FC236}">
                <a16:creationId xmlns:a16="http://schemas.microsoft.com/office/drawing/2014/main" id="{7D18DA6C-728E-0055-455D-92329810CE19}"/>
              </a:ext>
            </a:extLst>
          </p:cNvPr>
          <p:cNvSpPr txBox="1"/>
          <p:nvPr/>
        </p:nvSpPr>
        <p:spPr>
          <a:xfrm>
            <a:off x="2825719" y="2277313"/>
            <a:ext cx="8162021" cy="181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Condicionalidade dos Créditos: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Vinculação estrita à extinção do débito na origem (5 modalidades de quitação).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Apuração Granular e On-line: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Migração do modelo de "fechamento mensal" para a apuração contínua por evento/operação.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>
                <a:latin typeface="Fira Sans Medium"/>
                <a:ea typeface="Fira Sans Medium"/>
                <a:cs typeface="Fira Sans Medium"/>
                <a:sym typeface="Fira Sans Medium"/>
              </a:rPr>
              <a:t>Gestão de Temporalidade: </a:t>
            </a:r>
            <a:r>
              <a:rPr lang="pt-BR" dirty="0">
                <a:latin typeface="Fira Sans Medium"/>
                <a:ea typeface="Fira Sans Medium"/>
                <a:cs typeface="Fira Sans Medium"/>
                <a:sym typeface="Fira Sans Medium"/>
              </a:rPr>
              <a:t>Descompasso entre o fato gerador e a habilitação do crédito (créditos de períodos anteriores)</a:t>
            </a:r>
            <a:endParaRPr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BA64CE-E304-9B34-2903-9ED7CBCEAD88}"/>
              </a:ext>
            </a:extLst>
          </p:cNvPr>
          <p:cNvSpPr txBox="1"/>
          <p:nvPr/>
        </p:nvSpPr>
        <p:spPr>
          <a:xfrm>
            <a:off x="1067747" y="2905944"/>
            <a:ext cx="1635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2294B"/>
                </a:solidFill>
              </a:rPr>
              <a:t>Operacional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9CFF66-FAD6-F7D1-4B8D-374C78A1C513}"/>
              </a:ext>
            </a:extLst>
          </p:cNvPr>
          <p:cNvSpPr txBox="1"/>
          <p:nvPr/>
        </p:nvSpPr>
        <p:spPr>
          <a:xfrm>
            <a:off x="1539980" y="4963404"/>
            <a:ext cx="1635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2294B"/>
                </a:solidFill>
              </a:rPr>
              <a:t>Estratégico</a:t>
            </a:r>
          </a:p>
        </p:txBody>
      </p:sp>
    </p:spTree>
    <p:extLst>
      <p:ext uri="{BB962C8B-B14F-4D97-AF65-F5344CB8AC3E}">
        <p14:creationId xmlns:p14="http://schemas.microsoft.com/office/powerpoint/2010/main" val="1801164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12b3d388-9329-44a5-a72f-6b939d9110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3E429393D61F4A9F0BCA4DA3AD385C" ma:contentTypeVersion="16" ma:contentTypeDescription="Crie um novo documento." ma:contentTypeScope="" ma:versionID="2e3cce3e9c6f326c9681fc5d05c4e366">
  <xsd:schema xmlns:xsd="http://www.w3.org/2001/XMLSchema" xmlns:xs="http://www.w3.org/2001/XMLSchema" xmlns:p="http://schemas.microsoft.com/office/2006/metadata/properties" xmlns:ns2="12b3d388-9329-44a5-a72f-6b939d91100f" xmlns:ns3="33782a77-8619-41a9-8aad-6eabc288c09f" targetNamespace="http://schemas.microsoft.com/office/2006/metadata/properties" ma:root="true" ma:fieldsID="fc18c6fb3f74dcb0d834e9dfc3f9cad8" ns2:_="" ns3:_="">
    <xsd:import namespace="12b3d388-9329-44a5-a72f-6b939d91100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3d388-9329-44a5-a72f-6b939d911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C62D4-12BA-4DCE-9C0C-4A9DC9A3AD7B}">
  <ds:schemaRefs>
    <ds:schemaRef ds:uri="http://schemas.microsoft.com/office/2006/metadata/properties"/>
    <ds:schemaRef ds:uri="http://schemas.microsoft.com/office/infopath/2007/PartnerControls"/>
    <ds:schemaRef ds:uri="33782a77-8619-41a9-8aad-6eabc288c09f"/>
    <ds:schemaRef ds:uri="12b3d388-9329-44a5-a72f-6b939d91100f"/>
  </ds:schemaRefs>
</ds:datastoreItem>
</file>

<file path=customXml/itemProps2.xml><?xml version="1.0" encoding="utf-8"?>
<ds:datastoreItem xmlns:ds="http://schemas.openxmlformats.org/officeDocument/2006/customXml" ds:itemID="{9E748D6E-3FCF-4839-8374-B784B52E0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85997B-6759-4460-997C-5A5187236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3d388-9329-44a5-a72f-6b939d91100f"/>
    <ds:schemaRef ds:uri="33782a77-8619-41a9-8aad-6eabc288c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231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Anton</vt:lpstr>
      <vt:lpstr>Arial</vt:lpstr>
      <vt:lpstr>Calibri</vt:lpstr>
      <vt:lpstr>Calibri Light</vt:lpstr>
      <vt:lpstr>Fira Sans Medium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Carlos dos Santos</dc:creator>
  <cp:lastModifiedBy>Márcio Schuch Silveira</cp:lastModifiedBy>
  <cp:revision>27</cp:revision>
  <dcterms:created xsi:type="dcterms:W3CDTF">2025-12-10T18:48:01Z</dcterms:created>
  <dcterms:modified xsi:type="dcterms:W3CDTF">2026-05-04T13:06:11Z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0x010100B93E429393D61F4A9F0BCA4DA3AD385C</vt:lpwstr>
  </property>
  <property fmtid="{D5CDD505-2E9C-101B-9397-08002B2CF9AE}" pid="3" name="MediaServiceImageTags">
    <vt:lpwstr/>
  </property>
</Properties>
</file>